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sldIdLst>
    <p:sldId id="256" r:id="rId2"/>
    <p:sldId id="258" r:id="rId3"/>
    <p:sldId id="262" r:id="rId4"/>
    <p:sldId id="257" r:id="rId5"/>
    <p:sldId id="261" r:id="rId6"/>
    <p:sldId id="260" r:id="rId7"/>
    <p:sldId id="259" r:id="rId8"/>
    <p:sldId id="263" r:id="rId9"/>
    <p:sldId id="264" r:id="rId10"/>
    <p:sldId id="266" r:id="rId11"/>
    <p:sldId id="271" r:id="rId12"/>
    <p:sldId id="267" r:id="rId13"/>
    <p:sldId id="268" r:id="rId14"/>
    <p:sldId id="265" r:id="rId15"/>
    <p:sldId id="272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4"/>
  </p:normalViewPr>
  <p:slideViewPr>
    <p:cSldViewPr snapToGrid="0" snapToObjects="1">
      <p:cViewPr>
        <p:scale>
          <a:sx n="90" d="100"/>
          <a:sy n="90" d="100"/>
        </p:scale>
        <p:origin x="2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86E4AD-B936-4FBB-905F-439AD4FC382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BA0D96D-B7B9-4B27-9F1E-DACDB2E64AFC}">
      <dgm:prSet/>
      <dgm:spPr/>
      <dgm:t>
        <a:bodyPr/>
        <a:lstStyle/>
        <a:p>
          <a:r>
            <a:rPr lang="en-US" dirty="0"/>
            <a:t>Dataset: </a:t>
          </a:r>
          <a:r>
            <a:rPr lang="en-US" b="1" dirty="0"/>
            <a:t>Online News Popularity</a:t>
          </a:r>
        </a:p>
      </dgm:t>
    </dgm:pt>
    <dgm:pt modelId="{05E026DD-02D8-419A-94B1-BDE63FBED9A4}" type="parTrans" cxnId="{6ECF7BFD-F8D1-43C9-BCB9-DD92CF03A702}">
      <dgm:prSet/>
      <dgm:spPr/>
      <dgm:t>
        <a:bodyPr/>
        <a:lstStyle/>
        <a:p>
          <a:endParaRPr lang="en-US"/>
        </a:p>
      </dgm:t>
    </dgm:pt>
    <dgm:pt modelId="{73926773-ACF6-455F-B9AE-CE2F1D1BC9F0}" type="sibTrans" cxnId="{6ECF7BFD-F8D1-43C9-BCB9-DD92CF03A70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01AC828-D735-4857-A225-4A878CE57941}">
      <dgm:prSet/>
      <dgm:spPr/>
      <dgm:t>
        <a:bodyPr/>
        <a:lstStyle/>
        <a:p>
          <a:r>
            <a:rPr lang="en-US" dirty="0"/>
            <a:t>61 Meta-Data Attributes</a:t>
          </a:r>
        </a:p>
      </dgm:t>
    </dgm:pt>
    <dgm:pt modelId="{795010A4-C419-48ED-93EF-6352B15F91C6}" type="parTrans" cxnId="{96E7FA7E-C9DE-4BD5-B6DD-EFE9AAF4B768}">
      <dgm:prSet/>
      <dgm:spPr/>
      <dgm:t>
        <a:bodyPr/>
        <a:lstStyle/>
        <a:p>
          <a:endParaRPr lang="en-US"/>
        </a:p>
      </dgm:t>
    </dgm:pt>
    <dgm:pt modelId="{A2B068D3-1845-43E6-8742-7EB9F9C583CA}" type="sibTrans" cxnId="{96E7FA7E-C9DE-4BD5-B6DD-EFE9AAF4B768}">
      <dgm:prSet/>
      <dgm:spPr/>
      <dgm:t>
        <a:bodyPr/>
        <a:lstStyle/>
        <a:p>
          <a:endParaRPr lang="en-US"/>
        </a:p>
      </dgm:t>
    </dgm:pt>
    <dgm:pt modelId="{8B06BB4D-0B7B-4883-BCB0-52EDA1A4C9B7}">
      <dgm:prSet/>
      <dgm:spPr/>
      <dgm:t>
        <a:bodyPr/>
        <a:lstStyle/>
        <a:p>
          <a:r>
            <a:rPr lang="en-US" dirty="0"/>
            <a:t>2 Non-predictive features</a:t>
          </a:r>
        </a:p>
      </dgm:t>
    </dgm:pt>
    <dgm:pt modelId="{EE81BA03-849B-4898-B260-B5E18F542140}" type="parTrans" cxnId="{5D2B5F7E-4151-40C6-BD5F-CDF8B9C88B7E}">
      <dgm:prSet/>
      <dgm:spPr/>
      <dgm:t>
        <a:bodyPr/>
        <a:lstStyle/>
        <a:p>
          <a:endParaRPr lang="en-US"/>
        </a:p>
      </dgm:t>
    </dgm:pt>
    <dgm:pt modelId="{61324844-FC44-47F3-9252-8C49B34B3AAE}" type="sibTrans" cxnId="{5D2B5F7E-4151-40C6-BD5F-CDF8B9C88B7E}">
      <dgm:prSet/>
      <dgm:spPr/>
      <dgm:t>
        <a:bodyPr/>
        <a:lstStyle/>
        <a:p>
          <a:endParaRPr lang="en-US"/>
        </a:p>
      </dgm:t>
    </dgm:pt>
    <dgm:pt modelId="{54FD9511-7060-449D-875F-7C07C4822B3B}">
      <dgm:prSet/>
      <dgm:spPr/>
      <dgm:t>
        <a:bodyPr/>
        <a:lstStyle/>
        <a:p>
          <a:r>
            <a:rPr lang="en-US"/>
            <a:t>Target Feature: </a:t>
          </a:r>
          <a:r>
            <a:rPr lang="en-US" b="1"/>
            <a:t>Shares</a:t>
          </a:r>
          <a:endParaRPr lang="en-US"/>
        </a:p>
      </dgm:t>
    </dgm:pt>
    <dgm:pt modelId="{45D5404F-7380-4AA1-86F2-202F219DA34A}" type="parTrans" cxnId="{8F7DD785-539B-4474-B263-679787F6A287}">
      <dgm:prSet/>
      <dgm:spPr/>
      <dgm:t>
        <a:bodyPr/>
        <a:lstStyle/>
        <a:p>
          <a:endParaRPr lang="en-US"/>
        </a:p>
      </dgm:t>
    </dgm:pt>
    <dgm:pt modelId="{28AB9A19-0BA4-4DEB-BC81-37164073006F}" type="sibTrans" cxnId="{8F7DD785-539B-4474-B263-679787F6A287}">
      <dgm:prSet/>
      <dgm:spPr/>
      <dgm:t>
        <a:bodyPr/>
        <a:lstStyle/>
        <a:p>
          <a:endParaRPr lang="en-US"/>
        </a:p>
      </dgm:t>
    </dgm:pt>
    <dgm:pt modelId="{E9BDACBA-F4C9-4A2D-9CD7-61A99740A377}">
      <dgm:prSet/>
      <dgm:spPr/>
      <dgm:t>
        <a:bodyPr/>
        <a:lstStyle/>
        <a:p>
          <a:r>
            <a:rPr lang="en-US"/>
            <a:t>Binary Classification Task: </a:t>
          </a:r>
          <a:r>
            <a:rPr lang="en-US" b="1"/>
            <a:t>Viral</a:t>
          </a:r>
          <a:r>
            <a:rPr lang="en-US"/>
            <a:t> or </a:t>
          </a:r>
          <a:r>
            <a:rPr lang="en-US" b="1"/>
            <a:t>Not Viral</a:t>
          </a:r>
          <a:endParaRPr lang="en-US"/>
        </a:p>
      </dgm:t>
    </dgm:pt>
    <dgm:pt modelId="{002C47C8-FA95-41FA-8750-8A27B8D2865D}" type="parTrans" cxnId="{C86AC7EA-290D-4B6D-9813-A8B34B769D57}">
      <dgm:prSet/>
      <dgm:spPr/>
      <dgm:t>
        <a:bodyPr/>
        <a:lstStyle/>
        <a:p>
          <a:endParaRPr lang="en-US"/>
        </a:p>
      </dgm:t>
    </dgm:pt>
    <dgm:pt modelId="{C1EFD8BF-2BF1-44A9-8159-B434F9A12803}" type="sibTrans" cxnId="{C86AC7EA-290D-4B6D-9813-A8B34B769D5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23776F9-7CAD-4F85-8D45-D0B428CAC7D5}">
      <dgm:prSet/>
      <dgm:spPr/>
      <dgm:t>
        <a:bodyPr/>
        <a:lstStyle/>
        <a:p>
          <a:r>
            <a:rPr lang="en-US" b="0" dirty="0"/>
            <a:t>Viral threshold: </a:t>
          </a:r>
          <a:r>
            <a:rPr lang="en-US" b="1" dirty="0"/>
            <a:t>1400 shares</a:t>
          </a:r>
          <a:endParaRPr lang="en-US" dirty="0"/>
        </a:p>
      </dgm:t>
    </dgm:pt>
    <dgm:pt modelId="{319FE2FF-481F-48CC-941D-4B2D28F7751F}" type="parTrans" cxnId="{3602BAD1-ADA0-4DDB-8833-BF9D6A7072E1}">
      <dgm:prSet/>
      <dgm:spPr/>
      <dgm:t>
        <a:bodyPr/>
        <a:lstStyle/>
        <a:p>
          <a:endParaRPr lang="en-US"/>
        </a:p>
      </dgm:t>
    </dgm:pt>
    <dgm:pt modelId="{C04F5B84-347B-4666-9F07-6EE836E0F143}" type="sibTrans" cxnId="{3602BAD1-ADA0-4DDB-8833-BF9D6A7072E1}">
      <dgm:prSet/>
      <dgm:spPr/>
      <dgm:t>
        <a:bodyPr/>
        <a:lstStyle/>
        <a:p>
          <a:endParaRPr lang="en-US"/>
        </a:p>
      </dgm:t>
    </dgm:pt>
    <dgm:pt modelId="{9FD89202-DD06-4867-8BAE-BE5D7DF215F2}">
      <dgm:prSet/>
      <dgm:spPr/>
      <dgm:t>
        <a:bodyPr/>
        <a:lstStyle/>
        <a:p>
          <a:r>
            <a:rPr lang="en-US" dirty="0"/>
            <a:t>Goal: </a:t>
          </a:r>
          <a:r>
            <a:rPr lang="en-US" b="1" dirty="0"/>
            <a:t>Investigate Pros and Cons of Various Models</a:t>
          </a:r>
        </a:p>
      </dgm:t>
    </dgm:pt>
    <dgm:pt modelId="{E78CF9D7-A643-4812-83CF-06D01A75EA5B}" type="parTrans" cxnId="{68CE1356-D511-4BCD-8424-B6C5213CBC49}">
      <dgm:prSet/>
      <dgm:spPr/>
      <dgm:t>
        <a:bodyPr/>
        <a:lstStyle/>
        <a:p>
          <a:endParaRPr lang="en-US"/>
        </a:p>
      </dgm:t>
    </dgm:pt>
    <dgm:pt modelId="{0C889FD9-35E4-4FF2-9A10-3471FEEF9835}" type="sibTrans" cxnId="{68CE1356-D511-4BCD-8424-B6C5213CBC4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7A24FC7-8544-804A-AAF4-E8FD36015854}" type="pres">
      <dgm:prSet presAssocID="{6686E4AD-B936-4FBB-905F-439AD4FC382B}" presName="Name0" presStyleCnt="0">
        <dgm:presLayoutVars>
          <dgm:animLvl val="lvl"/>
          <dgm:resizeHandles val="exact"/>
        </dgm:presLayoutVars>
      </dgm:prSet>
      <dgm:spPr/>
    </dgm:pt>
    <dgm:pt modelId="{0B459BF1-2287-1945-B252-42E6AD2CDFF4}" type="pres">
      <dgm:prSet presAssocID="{4BA0D96D-B7B9-4B27-9F1E-DACDB2E64AFC}" presName="compositeNode" presStyleCnt="0">
        <dgm:presLayoutVars>
          <dgm:bulletEnabled val="1"/>
        </dgm:presLayoutVars>
      </dgm:prSet>
      <dgm:spPr/>
    </dgm:pt>
    <dgm:pt modelId="{490936E9-E1D9-3646-8D95-EF6F2E337E42}" type="pres">
      <dgm:prSet presAssocID="{4BA0D96D-B7B9-4B27-9F1E-DACDB2E64AFC}" presName="bgRect" presStyleLbl="bgAccFollowNode1" presStyleIdx="0" presStyleCnt="3"/>
      <dgm:spPr/>
    </dgm:pt>
    <dgm:pt modelId="{03F2A6A0-F614-B145-970E-FE96256D2E05}" type="pres">
      <dgm:prSet presAssocID="{73926773-ACF6-455F-B9AE-CE2F1D1BC9F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43CB1542-536D-3D41-A7DC-3C26F1397694}" type="pres">
      <dgm:prSet presAssocID="{4BA0D96D-B7B9-4B27-9F1E-DACDB2E64AFC}" presName="bottomLine" presStyleLbl="alignNode1" presStyleIdx="1" presStyleCnt="6">
        <dgm:presLayoutVars/>
      </dgm:prSet>
      <dgm:spPr/>
    </dgm:pt>
    <dgm:pt modelId="{F8354E5C-44CF-584E-9950-EFD0BE6E9361}" type="pres">
      <dgm:prSet presAssocID="{4BA0D96D-B7B9-4B27-9F1E-DACDB2E64AFC}" presName="nodeText" presStyleLbl="bgAccFollowNode1" presStyleIdx="0" presStyleCnt="3">
        <dgm:presLayoutVars>
          <dgm:bulletEnabled val="1"/>
        </dgm:presLayoutVars>
      </dgm:prSet>
      <dgm:spPr/>
    </dgm:pt>
    <dgm:pt modelId="{C742203D-18A3-EF44-8302-92CE72B9C7FF}" type="pres">
      <dgm:prSet presAssocID="{73926773-ACF6-455F-B9AE-CE2F1D1BC9F0}" presName="sibTrans" presStyleCnt="0"/>
      <dgm:spPr/>
    </dgm:pt>
    <dgm:pt modelId="{52BD2FC1-31C4-AD43-95C4-C2E33F4B1D02}" type="pres">
      <dgm:prSet presAssocID="{E9BDACBA-F4C9-4A2D-9CD7-61A99740A377}" presName="compositeNode" presStyleCnt="0">
        <dgm:presLayoutVars>
          <dgm:bulletEnabled val="1"/>
        </dgm:presLayoutVars>
      </dgm:prSet>
      <dgm:spPr/>
    </dgm:pt>
    <dgm:pt modelId="{CF93FBA3-94B8-2142-A424-F1DD0BE828C2}" type="pres">
      <dgm:prSet presAssocID="{E9BDACBA-F4C9-4A2D-9CD7-61A99740A377}" presName="bgRect" presStyleLbl="bgAccFollowNode1" presStyleIdx="1" presStyleCnt="3"/>
      <dgm:spPr/>
    </dgm:pt>
    <dgm:pt modelId="{58484DD3-E443-A647-B78D-37FA007DCCAF}" type="pres">
      <dgm:prSet presAssocID="{C1EFD8BF-2BF1-44A9-8159-B434F9A1280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45C8AA2-C1AF-654F-B73B-38D3B7E8CF7D}" type="pres">
      <dgm:prSet presAssocID="{E9BDACBA-F4C9-4A2D-9CD7-61A99740A377}" presName="bottomLine" presStyleLbl="alignNode1" presStyleIdx="3" presStyleCnt="6">
        <dgm:presLayoutVars/>
      </dgm:prSet>
      <dgm:spPr/>
    </dgm:pt>
    <dgm:pt modelId="{13D30C7C-6DC8-AC4F-B2E8-4B6038119288}" type="pres">
      <dgm:prSet presAssocID="{E9BDACBA-F4C9-4A2D-9CD7-61A99740A377}" presName="nodeText" presStyleLbl="bgAccFollowNode1" presStyleIdx="1" presStyleCnt="3">
        <dgm:presLayoutVars>
          <dgm:bulletEnabled val="1"/>
        </dgm:presLayoutVars>
      </dgm:prSet>
      <dgm:spPr/>
    </dgm:pt>
    <dgm:pt modelId="{4EA720F6-8D01-3C42-94CD-0FD6331244D7}" type="pres">
      <dgm:prSet presAssocID="{C1EFD8BF-2BF1-44A9-8159-B434F9A12803}" presName="sibTrans" presStyleCnt="0"/>
      <dgm:spPr/>
    </dgm:pt>
    <dgm:pt modelId="{95F09274-D793-814E-9CDF-FFD632C2FAE5}" type="pres">
      <dgm:prSet presAssocID="{9FD89202-DD06-4867-8BAE-BE5D7DF215F2}" presName="compositeNode" presStyleCnt="0">
        <dgm:presLayoutVars>
          <dgm:bulletEnabled val="1"/>
        </dgm:presLayoutVars>
      </dgm:prSet>
      <dgm:spPr/>
    </dgm:pt>
    <dgm:pt modelId="{71601253-02F9-2D41-85CD-0CA193BE06CF}" type="pres">
      <dgm:prSet presAssocID="{9FD89202-DD06-4867-8BAE-BE5D7DF215F2}" presName="bgRect" presStyleLbl="bgAccFollowNode1" presStyleIdx="2" presStyleCnt="3"/>
      <dgm:spPr/>
    </dgm:pt>
    <dgm:pt modelId="{DDA8B96A-77D6-6B42-85A6-E13DFE152ABD}" type="pres">
      <dgm:prSet presAssocID="{0C889FD9-35E4-4FF2-9A10-3471FEEF983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6443FE4-109C-3348-A542-1CFED68552B2}" type="pres">
      <dgm:prSet presAssocID="{9FD89202-DD06-4867-8BAE-BE5D7DF215F2}" presName="bottomLine" presStyleLbl="alignNode1" presStyleIdx="5" presStyleCnt="6">
        <dgm:presLayoutVars/>
      </dgm:prSet>
      <dgm:spPr/>
    </dgm:pt>
    <dgm:pt modelId="{EF4D72CD-D186-0E43-8B4A-A77A7DAC83DF}" type="pres">
      <dgm:prSet presAssocID="{9FD89202-DD06-4867-8BAE-BE5D7DF215F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745E410C-E8B7-8D48-8E9B-62DC6F455603}" type="presOf" srcId="{9FD89202-DD06-4867-8BAE-BE5D7DF215F2}" destId="{71601253-02F9-2D41-85CD-0CA193BE06CF}" srcOrd="0" destOrd="0" presId="urn:microsoft.com/office/officeart/2016/7/layout/BasicLinearProcessNumbered"/>
    <dgm:cxn modelId="{E9A0561A-A514-4B4E-B1A4-BE12A8FBA4A1}" type="presOf" srcId="{4BA0D96D-B7B9-4B27-9F1E-DACDB2E64AFC}" destId="{F8354E5C-44CF-584E-9950-EFD0BE6E9361}" srcOrd="1" destOrd="0" presId="urn:microsoft.com/office/officeart/2016/7/layout/BasicLinearProcessNumbered"/>
    <dgm:cxn modelId="{75BF4E1E-B082-364F-AA3F-CE784B66909F}" type="presOf" srcId="{6686E4AD-B936-4FBB-905F-439AD4FC382B}" destId="{D7A24FC7-8544-804A-AAF4-E8FD36015854}" srcOrd="0" destOrd="0" presId="urn:microsoft.com/office/officeart/2016/7/layout/BasicLinearProcessNumbered"/>
    <dgm:cxn modelId="{68CE1356-D511-4BCD-8424-B6C5213CBC49}" srcId="{6686E4AD-B936-4FBB-905F-439AD4FC382B}" destId="{9FD89202-DD06-4867-8BAE-BE5D7DF215F2}" srcOrd="2" destOrd="0" parTransId="{E78CF9D7-A643-4812-83CF-06D01A75EA5B}" sibTransId="{0C889FD9-35E4-4FF2-9A10-3471FEEF9835}"/>
    <dgm:cxn modelId="{075B5E62-97D0-4045-AE10-5A863050D3FE}" type="presOf" srcId="{E9BDACBA-F4C9-4A2D-9CD7-61A99740A377}" destId="{13D30C7C-6DC8-AC4F-B2E8-4B6038119288}" srcOrd="1" destOrd="0" presId="urn:microsoft.com/office/officeart/2016/7/layout/BasicLinearProcessNumbered"/>
    <dgm:cxn modelId="{F41B556E-D096-4340-A5BB-33CD24094C8A}" type="presOf" srcId="{0C889FD9-35E4-4FF2-9A10-3471FEEF9835}" destId="{DDA8B96A-77D6-6B42-85A6-E13DFE152ABD}" srcOrd="0" destOrd="0" presId="urn:microsoft.com/office/officeart/2016/7/layout/BasicLinearProcessNumbered"/>
    <dgm:cxn modelId="{D7A14772-7A46-6A4C-AE32-B09D705BD78A}" type="presOf" srcId="{73926773-ACF6-455F-B9AE-CE2F1D1BC9F0}" destId="{03F2A6A0-F614-B145-970E-FE96256D2E05}" srcOrd="0" destOrd="0" presId="urn:microsoft.com/office/officeart/2016/7/layout/BasicLinearProcessNumbered"/>
    <dgm:cxn modelId="{14E84A76-E190-434B-B5D0-32243A9CF93E}" type="presOf" srcId="{4BA0D96D-B7B9-4B27-9F1E-DACDB2E64AFC}" destId="{490936E9-E1D9-3646-8D95-EF6F2E337E42}" srcOrd="0" destOrd="0" presId="urn:microsoft.com/office/officeart/2016/7/layout/BasicLinearProcessNumbered"/>
    <dgm:cxn modelId="{5E4E6276-E8AD-DC49-A6F8-B74B946AC206}" type="presOf" srcId="{8B06BB4D-0B7B-4883-BCB0-52EDA1A4C9B7}" destId="{F8354E5C-44CF-584E-9950-EFD0BE6E9361}" srcOrd="0" destOrd="2" presId="urn:microsoft.com/office/officeart/2016/7/layout/BasicLinearProcessNumbered"/>
    <dgm:cxn modelId="{5D2B5F7E-4151-40C6-BD5F-CDF8B9C88B7E}" srcId="{4BA0D96D-B7B9-4B27-9F1E-DACDB2E64AFC}" destId="{8B06BB4D-0B7B-4883-BCB0-52EDA1A4C9B7}" srcOrd="1" destOrd="0" parTransId="{EE81BA03-849B-4898-B260-B5E18F542140}" sibTransId="{61324844-FC44-47F3-9252-8C49B34B3AAE}"/>
    <dgm:cxn modelId="{96E7FA7E-C9DE-4BD5-B6DD-EFE9AAF4B768}" srcId="{4BA0D96D-B7B9-4B27-9F1E-DACDB2E64AFC}" destId="{F01AC828-D735-4857-A225-4A878CE57941}" srcOrd="0" destOrd="0" parTransId="{795010A4-C419-48ED-93EF-6352B15F91C6}" sibTransId="{A2B068D3-1845-43E6-8742-7EB9F9C583CA}"/>
    <dgm:cxn modelId="{8F7DD785-539B-4474-B263-679787F6A287}" srcId="{4BA0D96D-B7B9-4B27-9F1E-DACDB2E64AFC}" destId="{54FD9511-7060-449D-875F-7C07C4822B3B}" srcOrd="2" destOrd="0" parTransId="{45D5404F-7380-4AA1-86F2-202F219DA34A}" sibTransId="{28AB9A19-0BA4-4DEB-BC81-37164073006F}"/>
    <dgm:cxn modelId="{FC23B98E-51A9-8548-91AA-3FC85707CDDB}" type="presOf" srcId="{54FD9511-7060-449D-875F-7C07C4822B3B}" destId="{F8354E5C-44CF-584E-9950-EFD0BE6E9361}" srcOrd="0" destOrd="3" presId="urn:microsoft.com/office/officeart/2016/7/layout/BasicLinearProcessNumbered"/>
    <dgm:cxn modelId="{EEE10AA1-CEDC-034A-8947-2BE59FC716F7}" type="presOf" srcId="{F01AC828-D735-4857-A225-4A878CE57941}" destId="{F8354E5C-44CF-584E-9950-EFD0BE6E9361}" srcOrd="0" destOrd="1" presId="urn:microsoft.com/office/officeart/2016/7/layout/BasicLinearProcessNumbered"/>
    <dgm:cxn modelId="{219E35AC-3CC6-3647-8834-9276A5C02AFC}" type="presOf" srcId="{9FD89202-DD06-4867-8BAE-BE5D7DF215F2}" destId="{EF4D72CD-D186-0E43-8B4A-A77A7DAC83DF}" srcOrd="1" destOrd="0" presId="urn:microsoft.com/office/officeart/2016/7/layout/BasicLinearProcessNumbered"/>
    <dgm:cxn modelId="{E9F85FC6-8169-554C-8042-FE4E57692BED}" type="presOf" srcId="{E9BDACBA-F4C9-4A2D-9CD7-61A99740A377}" destId="{CF93FBA3-94B8-2142-A424-F1DD0BE828C2}" srcOrd="0" destOrd="0" presId="urn:microsoft.com/office/officeart/2016/7/layout/BasicLinearProcessNumbered"/>
    <dgm:cxn modelId="{3602BAD1-ADA0-4DDB-8833-BF9D6A7072E1}" srcId="{E9BDACBA-F4C9-4A2D-9CD7-61A99740A377}" destId="{223776F9-7CAD-4F85-8D45-D0B428CAC7D5}" srcOrd="0" destOrd="0" parTransId="{319FE2FF-481F-48CC-941D-4B2D28F7751F}" sibTransId="{C04F5B84-347B-4666-9F07-6EE836E0F143}"/>
    <dgm:cxn modelId="{C86AC7EA-290D-4B6D-9813-A8B34B769D57}" srcId="{6686E4AD-B936-4FBB-905F-439AD4FC382B}" destId="{E9BDACBA-F4C9-4A2D-9CD7-61A99740A377}" srcOrd="1" destOrd="0" parTransId="{002C47C8-FA95-41FA-8750-8A27B8D2865D}" sibTransId="{C1EFD8BF-2BF1-44A9-8159-B434F9A12803}"/>
    <dgm:cxn modelId="{DFD876F0-275C-944B-B04F-F1C9834F9F79}" type="presOf" srcId="{223776F9-7CAD-4F85-8D45-D0B428CAC7D5}" destId="{13D30C7C-6DC8-AC4F-B2E8-4B6038119288}" srcOrd="0" destOrd="1" presId="urn:microsoft.com/office/officeart/2016/7/layout/BasicLinearProcessNumbered"/>
    <dgm:cxn modelId="{CEC7FAF7-44B7-6349-A14D-9083E3104309}" type="presOf" srcId="{C1EFD8BF-2BF1-44A9-8159-B434F9A12803}" destId="{58484DD3-E443-A647-B78D-37FA007DCCAF}" srcOrd="0" destOrd="0" presId="urn:microsoft.com/office/officeart/2016/7/layout/BasicLinearProcessNumbered"/>
    <dgm:cxn modelId="{6ECF7BFD-F8D1-43C9-BCB9-DD92CF03A702}" srcId="{6686E4AD-B936-4FBB-905F-439AD4FC382B}" destId="{4BA0D96D-B7B9-4B27-9F1E-DACDB2E64AFC}" srcOrd="0" destOrd="0" parTransId="{05E026DD-02D8-419A-94B1-BDE63FBED9A4}" sibTransId="{73926773-ACF6-455F-B9AE-CE2F1D1BC9F0}"/>
    <dgm:cxn modelId="{C647269E-FBE6-A142-BF96-69DD1A0A36D0}" type="presParOf" srcId="{D7A24FC7-8544-804A-AAF4-E8FD36015854}" destId="{0B459BF1-2287-1945-B252-42E6AD2CDFF4}" srcOrd="0" destOrd="0" presId="urn:microsoft.com/office/officeart/2016/7/layout/BasicLinearProcessNumbered"/>
    <dgm:cxn modelId="{469B7FFB-0EF3-6540-AB26-E936A77D52D6}" type="presParOf" srcId="{0B459BF1-2287-1945-B252-42E6AD2CDFF4}" destId="{490936E9-E1D9-3646-8D95-EF6F2E337E42}" srcOrd="0" destOrd="0" presId="urn:microsoft.com/office/officeart/2016/7/layout/BasicLinearProcessNumbered"/>
    <dgm:cxn modelId="{27BFCC5A-46EA-8B4B-9D01-B4E464C6E049}" type="presParOf" srcId="{0B459BF1-2287-1945-B252-42E6AD2CDFF4}" destId="{03F2A6A0-F614-B145-970E-FE96256D2E05}" srcOrd="1" destOrd="0" presId="urn:microsoft.com/office/officeart/2016/7/layout/BasicLinearProcessNumbered"/>
    <dgm:cxn modelId="{5D023C39-6A73-0144-AAA7-2A6BB95EC814}" type="presParOf" srcId="{0B459BF1-2287-1945-B252-42E6AD2CDFF4}" destId="{43CB1542-536D-3D41-A7DC-3C26F1397694}" srcOrd="2" destOrd="0" presId="urn:microsoft.com/office/officeart/2016/7/layout/BasicLinearProcessNumbered"/>
    <dgm:cxn modelId="{A7A96E0F-FD09-3845-BBB7-9A161141EA59}" type="presParOf" srcId="{0B459BF1-2287-1945-B252-42E6AD2CDFF4}" destId="{F8354E5C-44CF-584E-9950-EFD0BE6E9361}" srcOrd="3" destOrd="0" presId="urn:microsoft.com/office/officeart/2016/7/layout/BasicLinearProcessNumbered"/>
    <dgm:cxn modelId="{ABA5116D-E417-F841-9F17-8E7A0AC336B4}" type="presParOf" srcId="{D7A24FC7-8544-804A-AAF4-E8FD36015854}" destId="{C742203D-18A3-EF44-8302-92CE72B9C7FF}" srcOrd="1" destOrd="0" presId="urn:microsoft.com/office/officeart/2016/7/layout/BasicLinearProcessNumbered"/>
    <dgm:cxn modelId="{753E37A9-4B19-6D4B-975E-759A4025B84B}" type="presParOf" srcId="{D7A24FC7-8544-804A-AAF4-E8FD36015854}" destId="{52BD2FC1-31C4-AD43-95C4-C2E33F4B1D02}" srcOrd="2" destOrd="0" presId="urn:microsoft.com/office/officeart/2016/7/layout/BasicLinearProcessNumbered"/>
    <dgm:cxn modelId="{359E2790-859F-E34F-B78F-F19593AF955C}" type="presParOf" srcId="{52BD2FC1-31C4-AD43-95C4-C2E33F4B1D02}" destId="{CF93FBA3-94B8-2142-A424-F1DD0BE828C2}" srcOrd="0" destOrd="0" presId="urn:microsoft.com/office/officeart/2016/7/layout/BasicLinearProcessNumbered"/>
    <dgm:cxn modelId="{12728B2D-E0A4-1C45-9580-B90857345D8B}" type="presParOf" srcId="{52BD2FC1-31C4-AD43-95C4-C2E33F4B1D02}" destId="{58484DD3-E443-A647-B78D-37FA007DCCAF}" srcOrd="1" destOrd="0" presId="urn:microsoft.com/office/officeart/2016/7/layout/BasicLinearProcessNumbered"/>
    <dgm:cxn modelId="{B60435B7-54DA-0E48-848D-5A8C2AD89EDF}" type="presParOf" srcId="{52BD2FC1-31C4-AD43-95C4-C2E33F4B1D02}" destId="{745C8AA2-C1AF-654F-B73B-38D3B7E8CF7D}" srcOrd="2" destOrd="0" presId="urn:microsoft.com/office/officeart/2016/7/layout/BasicLinearProcessNumbered"/>
    <dgm:cxn modelId="{55B54B49-239F-BA4F-A8D9-EBEB60FF1E30}" type="presParOf" srcId="{52BD2FC1-31C4-AD43-95C4-C2E33F4B1D02}" destId="{13D30C7C-6DC8-AC4F-B2E8-4B6038119288}" srcOrd="3" destOrd="0" presId="urn:microsoft.com/office/officeart/2016/7/layout/BasicLinearProcessNumbered"/>
    <dgm:cxn modelId="{18FAA599-C94D-FC4E-B802-6B5306AB8D00}" type="presParOf" srcId="{D7A24FC7-8544-804A-AAF4-E8FD36015854}" destId="{4EA720F6-8D01-3C42-94CD-0FD6331244D7}" srcOrd="3" destOrd="0" presId="urn:microsoft.com/office/officeart/2016/7/layout/BasicLinearProcessNumbered"/>
    <dgm:cxn modelId="{110BB957-E40D-8246-8DBE-3C44F4EDC56A}" type="presParOf" srcId="{D7A24FC7-8544-804A-AAF4-E8FD36015854}" destId="{95F09274-D793-814E-9CDF-FFD632C2FAE5}" srcOrd="4" destOrd="0" presId="urn:microsoft.com/office/officeart/2016/7/layout/BasicLinearProcessNumbered"/>
    <dgm:cxn modelId="{E3025301-229C-1F41-B6E1-26BEC32EEB82}" type="presParOf" srcId="{95F09274-D793-814E-9CDF-FFD632C2FAE5}" destId="{71601253-02F9-2D41-85CD-0CA193BE06CF}" srcOrd="0" destOrd="0" presId="urn:microsoft.com/office/officeart/2016/7/layout/BasicLinearProcessNumbered"/>
    <dgm:cxn modelId="{E2AF605C-0884-7D4B-94A2-3DE8B1A92017}" type="presParOf" srcId="{95F09274-D793-814E-9CDF-FFD632C2FAE5}" destId="{DDA8B96A-77D6-6B42-85A6-E13DFE152ABD}" srcOrd="1" destOrd="0" presId="urn:microsoft.com/office/officeart/2016/7/layout/BasicLinearProcessNumbered"/>
    <dgm:cxn modelId="{E6E4FDD5-B4D1-B44A-8455-391B9B86C2E6}" type="presParOf" srcId="{95F09274-D793-814E-9CDF-FFD632C2FAE5}" destId="{26443FE4-109C-3348-A542-1CFED68552B2}" srcOrd="2" destOrd="0" presId="urn:microsoft.com/office/officeart/2016/7/layout/BasicLinearProcessNumbered"/>
    <dgm:cxn modelId="{63D23B59-6E8A-6343-B3C5-C30CB9D2F116}" type="presParOf" srcId="{95F09274-D793-814E-9CDF-FFD632C2FAE5}" destId="{EF4D72CD-D186-0E43-8B4A-A77A7DAC83D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8721E3-89E5-AA40-A08F-95B28E8F4959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779176-8A4A-934B-A22F-61A9EEA9BBDC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0CD02137-19EC-334A-812C-0AF9B0196FC0}" type="parTrans" cxnId="{734344D3-0E0B-D74A-8F1F-1989CEF9C156}">
      <dgm:prSet/>
      <dgm:spPr/>
      <dgm:t>
        <a:bodyPr/>
        <a:lstStyle/>
        <a:p>
          <a:endParaRPr lang="en-US"/>
        </a:p>
      </dgm:t>
    </dgm:pt>
    <dgm:pt modelId="{22EFC811-0E44-D34D-A2D5-9C0642328ABF}" type="sibTrans" cxnId="{734344D3-0E0B-D74A-8F1F-1989CEF9C156}">
      <dgm:prSet/>
      <dgm:spPr/>
      <dgm:t>
        <a:bodyPr/>
        <a:lstStyle/>
        <a:p>
          <a:endParaRPr lang="en-US"/>
        </a:p>
      </dgm:t>
    </dgm:pt>
    <dgm:pt modelId="{D6EC68A7-64A3-C940-B6AA-989396AED213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04C10E65-0AFC-E847-8C99-03CC31CEF75A}" type="parTrans" cxnId="{E629CCC1-654F-5043-8E92-BDDB1415DF7D}">
      <dgm:prSet/>
      <dgm:spPr/>
      <dgm:t>
        <a:bodyPr/>
        <a:lstStyle/>
        <a:p>
          <a:endParaRPr lang="en-US"/>
        </a:p>
      </dgm:t>
    </dgm:pt>
    <dgm:pt modelId="{26C2AAD4-6D1F-E94F-B3B0-1E0C5AECB482}" type="sibTrans" cxnId="{E629CCC1-654F-5043-8E92-BDDB1415DF7D}">
      <dgm:prSet/>
      <dgm:spPr/>
      <dgm:t>
        <a:bodyPr/>
        <a:lstStyle/>
        <a:p>
          <a:endParaRPr lang="en-US"/>
        </a:p>
      </dgm:t>
    </dgm:pt>
    <dgm:pt modelId="{0DD2ECBF-20FC-0E41-AD87-4C8A502D2B85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76BFD298-8E0F-9745-8620-095CE1083961}" type="parTrans" cxnId="{43CAB9D2-30D5-4448-A8CC-21683F23C6FE}">
      <dgm:prSet/>
      <dgm:spPr/>
      <dgm:t>
        <a:bodyPr/>
        <a:lstStyle/>
        <a:p>
          <a:endParaRPr lang="en-US"/>
        </a:p>
      </dgm:t>
    </dgm:pt>
    <dgm:pt modelId="{0EB258A6-BCDA-8840-9F19-1C8D9D9A4FD7}" type="sibTrans" cxnId="{43CAB9D2-30D5-4448-A8CC-21683F23C6FE}">
      <dgm:prSet/>
      <dgm:spPr/>
      <dgm:t>
        <a:bodyPr/>
        <a:lstStyle/>
        <a:p>
          <a:endParaRPr lang="en-US"/>
        </a:p>
      </dgm:t>
    </dgm:pt>
    <dgm:pt modelId="{33C92A3A-5AD5-8541-9CAE-8CFC80F860CF}">
      <dgm:prSet phldrT="[Text]"/>
      <dgm:spPr/>
      <dgm:t>
        <a:bodyPr/>
        <a:lstStyle/>
        <a:p>
          <a:r>
            <a:rPr lang="en-US" dirty="0"/>
            <a:t>Support Vector Machine</a:t>
          </a:r>
        </a:p>
      </dgm:t>
    </dgm:pt>
    <dgm:pt modelId="{C2F63A42-BE57-034F-9F9A-6CA6B829EF68}" type="parTrans" cxnId="{A7B08D8A-C9C0-4E4B-98E1-EEA9F6112BB9}">
      <dgm:prSet/>
      <dgm:spPr/>
      <dgm:t>
        <a:bodyPr/>
        <a:lstStyle/>
        <a:p>
          <a:endParaRPr lang="en-US"/>
        </a:p>
      </dgm:t>
    </dgm:pt>
    <dgm:pt modelId="{5EE907BD-EE1B-3745-B629-FA1E75120499}" type="sibTrans" cxnId="{A7B08D8A-C9C0-4E4B-98E1-EEA9F6112BB9}">
      <dgm:prSet/>
      <dgm:spPr/>
      <dgm:t>
        <a:bodyPr/>
        <a:lstStyle/>
        <a:p>
          <a:endParaRPr lang="en-US"/>
        </a:p>
      </dgm:t>
    </dgm:pt>
    <dgm:pt modelId="{3228873C-2166-1A44-B322-2E1BFD8CDF07}">
      <dgm:prSet phldrT="[Text]"/>
      <dgm:spPr/>
      <dgm:t>
        <a:bodyPr/>
        <a:lstStyle/>
        <a:p>
          <a:r>
            <a:rPr lang="en-US" dirty="0"/>
            <a:t>Neural Network</a:t>
          </a:r>
        </a:p>
      </dgm:t>
    </dgm:pt>
    <dgm:pt modelId="{BFEA18E2-D47D-4449-909D-1BECA8418457}" type="parTrans" cxnId="{8315B268-CB0A-704D-9AFC-FB4259F555CD}">
      <dgm:prSet/>
      <dgm:spPr/>
      <dgm:t>
        <a:bodyPr/>
        <a:lstStyle/>
        <a:p>
          <a:endParaRPr lang="en-US"/>
        </a:p>
      </dgm:t>
    </dgm:pt>
    <dgm:pt modelId="{99365C72-9CC5-CD49-B9E7-36F7104E7D5A}" type="sibTrans" cxnId="{8315B268-CB0A-704D-9AFC-FB4259F555CD}">
      <dgm:prSet/>
      <dgm:spPr/>
      <dgm:t>
        <a:bodyPr/>
        <a:lstStyle/>
        <a:p>
          <a:endParaRPr lang="en-US"/>
        </a:p>
      </dgm:t>
    </dgm:pt>
    <dgm:pt modelId="{7FCAC5E6-8D86-5B47-B99B-370FE69B29E9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551B4E2D-5E62-F14E-BAA8-7B8734DABA9D}" type="parTrans" cxnId="{6D1BBD97-7894-5A4A-98BA-36A31349229C}">
      <dgm:prSet/>
      <dgm:spPr/>
      <dgm:t>
        <a:bodyPr/>
        <a:lstStyle/>
        <a:p>
          <a:endParaRPr lang="en-US"/>
        </a:p>
      </dgm:t>
    </dgm:pt>
    <dgm:pt modelId="{88F7C8BD-9104-A446-89A9-806641129F4D}" type="sibTrans" cxnId="{6D1BBD97-7894-5A4A-98BA-36A31349229C}">
      <dgm:prSet/>
      <dgm:spPr/>
      <dgm:t>
        <a:bodyPr/>
        <a:lstStyle/>
        <a:p>
          <a:endParaRPr lang="en-US"/>
        </a:p>
      </dgm:t>
    </dgm:pt>
    <dgm:pt modelId="{A5C6A966-2B47-9548-86FF-0260D707C3A2}">
      <dgm:prSet/>
      <dgm:spPr/>
      <dgm:t>
        <a:bodyPr/>
        <a:lstStyle/>
        <a:p>
          <a:r>
            <a:rPr lang="en-US" dirty="0"/>
            <a:t>Bagging Classifier</a:t>
          </a:r>
        </a:p>
      </dgm:t>
    </dgm:pt>
    <dgm:pt modelId="{5EF3C0C9-40C9-AE42-9D99-BF0EE36A36EF}" type="parTrans" cxnId="{C607C516-9FB7-B54A-854A-981FBB13DCBE}">
      <dgm:prSet/>
      <dgm:spPr/>
      <dgm:t>
        <a:bodyPr/>
        <a:lstStyle/>
        <a:p>
          <a:endParaRPr lang="en-US"/>
        </a:p>
      </dgm:t>
    </dgm:pt>
    <dgm:pt modelId="{AE35D0B1-9257-0A42-AFC5-F6890A0CC9DF}" type="sibTrans" cxnId="{C607C516-9FB7-B54A-854A-981FBB13DCBE}">
      <dgm:prSet/>
      <dgm:spPr/>
      <dgm:t>
        <a:bodyPr/>
        <a:lstStyle/>
        <a:p>
          <a:endParaRPr lang="en-US"/>
        </a:p>
      </dgm:t>
    </dgm:pt>
    <dgm:pt modelId="{050EF34D-7E72-8C4E-879B-4838F9B43BB0}" type="pres">
      <dgm:prSet presAssocID="{6C8721E3-89E5-AA40-A08F-95B28E8F4959}" presName="diagram" presStyleCnt="0">
        <dgm:presLayoutVars>
          <dgm:dir/>
          <dgm:resizeHandles val="exact"/>
        </dgm:presLayoutVars>
      </dgm:prSet>
      <dgm:spPr/>
    </dgm:pt>
    <dgm:pt modelId="{9521B90E-E02E-5C4C-ADE8-49EE058059DB}" type="pres">
      <dgm:prSet presAssocID="{D3779176-8A4A-934B-A22F-61A9EEA9BBDC}" presName="node" presStyleLbl="node1" presStyleIdx="0" presStyleCnt="7">
        <dgm:presLayoutVars>
          <dgm:bulletEnabled val="1"/>
        </dgm:presLayoutVars>
      </dgm:prSet>
      <dgm:spPr/>
    </dgm:pt>
    <dgm:pt modelId="{8FAF002D-15C4-D240-97B5-1F200B614436}" type="pres">
      <dgm:prSet presAssocID="{22EFC811-0E44-D34D-A2D5-9C0642328ABF}" presName="sibTrans" presStyleCnt="0"/>
      <dgm:spPr/>
    </dgm:pt>
    <dgm:pt modelId="{6F5BF889-4AC6-3147-B3C4-930F0EED6204}" type="pres">
      <dgm:prSet presAssocID="{D6EC68A7-64A3-C940-B6AA-989396AED213}" presName="node" presStyleLbl="node1" presStyleIdx="1" presStyleCnt="7">
        <dgm:presLayoutVars>
          <dgm:bulletEnabled val="1"/>
        </dgm:presLayoutVars>
      </dgm:prSet>
      <dgm:spPr/>
    </dgm:pt>
    <dgm:pt modelId="{3CF1552A-4DFE-F94D-94F9-84CC6D891C84}" type="pres">
      <dgm:prSet presAssocID="{26C2AAD4-6D1F-E94F-B3B0-1E0C5AECB482}" presName="sibTrans" presStyleCnt="0"/>
      <dgm:spPr/>
    </dgm:pt>
    <dgm:pt modelId="{8248D5BB-E9F1-5F4A-AFB0-23C185469E4B}" type="pres">
      <dgm:prSet presAssocID="{0DD2ECBF-20FC-0E41-AD87-4C8A502D2B85}" presName="node" presStyleLbl="node1" presStyleIdx="2" presStyleCnt="7">
        <dgm:presLayoutVars>
          <dgm:bulletEnabled val="1"/>
        </dgm:presLayoutVars>
      </dgm:prSet>
      <dgm:spPr/>
    </dgm:pt>
    <dgm:pt modelId="{054F58BE-E022-3C4B-84BC-F64402F30B3F}" type="pres">
      <dgm:prSet presAssocID="{0EB258A6-BCDA-8840-9F19-1C8D9D9A4FD7}" presName="sibTrans" presStyleCnt="0"/>
      <dgm:spPr/>
    </dgm:pt>
    <dgm:pt modelId="{9B0CA041-8DC1-6040-A553-764B7C259758}" type="pres">
      <dgm:prSet presAssocID="{33C92A3A-5AD5-8541-9CAE-8CFC80F860CF}" presName="node" presStyleLbl="node1" presStyleIdx="3" presStyleCnt="7">
        <dgm:presLayoutVars>
          <dgm:bulletEnabled val="1"/>
        </dgm:presLayoutVars>
      </dgm:prSet>
      <dgm:spPr/>
    </dgm:pt>
    <dgm:pt modelId="{777C80F8-6B26-434B-B6C7-6FBA319F1749}" type="pres">
      <dgm:prSet presAssocID="{5EE907BD-EE1B-3745-B629-FA1E75120499}" presName="sibTrans" presStyleCnt="0"/>
      <dgm:spPr/>
    </dgm:pt>
    <dgm:pt modelId="{F1E195B5-D7F9-884C-B0B4-960B76B9F56A}" type="pres">
      <dgm:prSet presAssocID="{3228873C-2166-1A44-B322-2E1BFD8CDF07}" presName="node" presStyleLbl="node1" presStyleIdx="4" presStyleCnt="7">
        <dgm:presLayoutVars>
          <dgm:bulletEnabled val="1"/>
        </dgm:presLayoutVars>
      </dgm:prSet>
      <dgm:spPr/>
    </dgm:pt>
    <dgm:pt modelId="{51DEAFA1-B9BC-7A4C-8B7C-0EB61A5956A8}" type="pres">
      <dgm:prSet presAssocID="{99365C72-9CC5-CD49-B9E7-36F7104E7D5A}" presName="sibTrans" presStyleCnt="0"/>
      <dgm:spPr/>
    </dgm:pt>
    <dgm:pt modelId="{BF0FA835-7F67-5A4B-8E38-AE6350D20C2A}" type="pres">
      <dgm:prSet presAssocID="{7FCAC5E6-8D86-5B47-B99B-370FE69B29E9}" presName="node" presStyleLbl="node1" presStyleIdx="5" presStyleCnt="7">
        <dgm:presLayoutVars>
          <dgm:bulletEnabled val="1"/>
        </dgm:presLayoutVars>
      </dgm:prSet>
      <dgm:spPr/>
    </dgm:pt>
    <dgm:pt modelId="{C8B0996B-BB95-B347-9F23-E562E5FC058D}" type="pres">
      <dgm:prSet presAssocID="{88F7C8BD-9104-A446-89A9-806641129F4D}" presName="sibTrans" presStyleCnt="0"/>
      <dgm:spPr/>
    </dgm:pt>
    <dgm:pt modelId="{F06DEDFF-32AC-874B-9318-99CFFF85E754}" type="pres">
      <dgm:prSet presAssocID="{A5C6A966-2B47-9548-86FF-0260D707C3A2}" presName="node" presStyleLbl="node1" presStyleIdx="6" presStyleCnt="7">
        <dgm:presLayoutVars>
          <dgm:bulletEnabled val="1"/>
        </dgm:presLayoutVars>
      </dgm:prSet>
      <dgm:spPr/>
    </dgm:pt>
  </dgm:ptLst>
  <dgm:cxnLst>
    <dgm:cxn modelId="{C607C516-9FB7-B54A-854A-981FBB13DCBE}" srcId="{6C8721E3-89E5-AA40-A08F-95B28E8F4959}" destId="{A5C6A966-2B47-9548-86FF-0260D707C3A2}" srcOrd="6" destOrd="0" parTransId="{5EF3C0C9-40C9-AE42-9D99-BF0EE36A36EF}" sibTransId="{AE35D0B1-9257-0A42-AFC5-F6890A0CC9DF}"/>
    <dgm:cxn modelId="{A2BB931A-8483-604D-B3D1-55059DBEECCD}" type="presOf" srcId="{D3779176-8A4A-934B-A22F-61A9EEA9BBDC}" destId="{9521B90E-E02E-5C4C-ADE8-49EE058059DB}" srcOrd="0" destOrd="0" presId="urn:microsoft.com/office/officeart/2005/8/layout/default"/>
    <dgm:cxn modelId="{3BC17C22-BB39-494E-86A5-27F65D2D85C2}" type="presOf" srcId="{33C92A3A-5AD5-8541-9CAE-8CFC80F860CF}" destId="{9B0CA041-8DC1-6040-A553-764B7C259758}" srcOrd="0" destOrd="0" presId="urn:microsoft.com/office/officeart/2005/8/layout/default"/>
    <dgm:cxn modelId="{C35A5B24-1544-9C4D-A587-78955C3A5786}" type="presOf" srcId="{A5C6A966-2B47-9548-86FF-0260D707C3A2}" destId="{F06DEDFF-32AC-874B-9318-99CFFF85E754}" srcOrd="0" destOrd="0" presId="urn:microsoft.com/office/officeart/2005/8/layout/default"/>
    <dgm:cxn modelId="{6702552D-7AA3-504A-A36D-EAE6B3925998}" type="presOf" srcId="{3228873C-2166-1A44-B322-2E1BFD8CDF07}" destId="{F1E195B5-D7F9-884C-B0B4-960B76B9F56A}" srcOrd="0" destOrd="0" presId="urn:microsoft.com/office/officeart/2005/8/layout/default"/>
    <dgm:cxn modelId="{8315B268-CB0A-704D-9AFC-FB4259F555CD}" srcId="{6C8721E3-89E5-AA40-A08F-95B28E8F4959}" destId="{3228873C-2166-1A44-B322-2E1BFD8CDF07}" srcOrd="4" destOrd="0" parTransId="{BFEA18E2-D47D-4449-909D-1BECA8418457}" sibTransId="{99365C72-9CC5-CD49-B9E7-36F7104E7D5A}"/>
    <dgm:cxn modelId="{1934D76E-392A-0F48-B61C-C2F46DF8D75C}" type="presOf" srcId="{0DD2ECBF-20FC-0E41-AD87-4C8A502D2B85}" destId="{8248D5BB-E9F1-5F4A-AFB0-23C185469E4B}" srcOrd="0" destOrd="0" presId="urn:microsoft.com/office/officeart/2005/8/layout/default"/>
    <dgm:cxn modelId="{7882A170-4C75-2F49-ADAB-21A1B65BDE00}" type="presOf" srcId="{D6EC68A7-64A3-C940-B6AA-989396AED213}" destId="{6F5BF889-4AC6-3147-B3C4-930F0EED6204}" srcOrd="0" destOrd="0" presId="urn:microsoft.com/office/officeart/2005/8/layout/default"/>
    <dgm:cxn modelId="{5CEC227D-0708-9A40-B0F5-8F6BE5227595}" type="presOf" srcId="{7FCAC5E6-8D86-5B47-B99B-370FE69B29E9}" destId="{BF0FA835-7F67-5A4B-8E38-AE6350D20C2A}" srcOrd="0" destOrd="0" presId="urn:microsoft.com/office/officeart/2005/8/layout/default"/>
    <dgm:cxn modelId="{A7B08D8A-C9C0-4E4B-98E1-EEA9F6112BB9}" srcId="{6C8721E3-89E5-AA40-A08F-95B28E8F4959}" destId="{33C92A3A-5AD5-8541-9CAE-8CFC80F860CF}" srcOrd="3" destOrd="0" parTransId="{C2F63A42-BE57-034F-9F9A-6CA6B829EF68}" sibTransId="{5EE907BD-EE1B-3745-B629-FA1E75120499}"/>
    <dgm:cxn modelId="{6D1BBD97-7894-5A4A-98BA-36A31349229C}" srcId="{6C8721E3-89E5-AA40-A08F-95B28E8F4959}" destId="{7FCAC5E6-8D86-5B47-B99B-370FE69B29E9}" srcOrd="5" destOrd="0" parTransId="{551B4E2D-5E62-F14E-BAA8-7B8734DABA9D}" sibTransId="{88F7C8BD-9104-A446-89A9-806641129F4D}"/>
    <dgm:cxn modelId="{E629CCC1-654F-5043-8E92-BDDB1415DF7D}" srcId="{6C8721E3-89E5-AA40-A08F-95B28E8F4959}" destId="{D6EC68A7-64A3-C940-B6AA-989396AED213}" srcOrd="1" destOrd="0" parTransId="{04C10E65-0AFC-E847-8C99-03CC31CEF75A}" sibTransId="{26C2AAD4-6D1F-E94F-B3B0-1E0C5AECB482}"/>
    <dgm:cxn modelId="{43CAB9D2-30D5-4448-A8CC-21683F23C6FE}" srcId="{6C8721E3-89E5-AA40-A08F-95B28E8F4959}" destId="{0DD2ECBF-20FC-0E41-AD87-4C8A502D2B85}" srcOrd="2" destOrd="0" parTransId="{76BFD298-8E0F-9745-8620-095CE1083961}" sibTransId="{0EB258A6-BCDA-8840-9F19-1C8D9D9A4FD7}"/>
    <dgm:cxn modelId="{734344D3-0E0B-D74A-8F1F-1989CEF9C156}" srcId="{6C8721E3-89E5-AA40-A08F-95B28E8F4959}" destId="{D3779176-8A4A-934B-A22F-61A9EEA9BBDC}" srcOrd="0" destOrd="0" parTransId="{0CD02137-19EC-334A-812C-0AF9B0196FC0}" sibTransId="{22EFC811-0E44-D34D-A2D5-9C0642328ABF}"/>
    <dgm:cxn modelId="{BE2D8DE9-B264-4D44-97AB-816EB34F88AC}" type="presOf" srcId="{6C8721E3-89E5-AA40-A08F-95B28E8F4959}" destId="{050EF34D-7E72-8C4E-879B-4838F9B43BB0}" srcOrd="0" destOrd="0" presId="urn:microsoft.com/office/officeart/2005/8/layout/default"/>
    <dgm:cxn modelId="{6095DBF7-4F6E-864C-85AF-A64A29162D25}" type="presParOf" srcId="{050EF34D-7E72-8C4E-879B-4838F9B43BB0}" destId="{9521B90E-E02E-5C4C-ADE8-49EE058059DB}" srcOrd="0" destOrd="0" presId="urn:microsoft.com/office/officeart/2005/8/layout/default"/>
    <dgm:cxn modelId="{EAA0EF18-37B8-434F-8170-71250B48F072}" type="presParOf" srcId="{050EF34D-7E72-8C4E-879B-4838F9B43BB0}" destId="{8FAF002D-15C4-D240-97B5-1F200B614436}" srcOrd="1" destOrd="0" presId="urn:microsoft.com/office/officeart/2005/8/layout/default"/>
    <dgm:cxn modelId="{B830B357-DC15-5C43-9EE7-AF6EEBB2CAA5}" type="presParOf" srcId="{050EF34D-7E72-8C4E-879B-4838F9B43BB0}" destId="{6F5BF889-4AC6-3147-B3C4-930F0EED6204}" srcOrd="2" destOrd="0" presId="urn:microsoft.com/office/officeart/2005/8/layout/default"/>
    <dgm:cxn modelId="{D5C48D07-D039-6148-9039-5992A67472E0}" type="presParOf" srcId="{050EF34D-7E72-8C4E-879B-4838F9B43BB0}" destId="{3CF1552A-4DFE-F94D-94F9-84CC6D891C84}" srcOrd="3" destOrd="0" presId="urn:microsoft.com/office/officeart/2005/8/layout/default"/>
    <dgm:cxn modelId="{BEDBCC3C-00D1-1A44-B342-A9C27D976EF0}" type="presParOf" srcId="{050EF34D-7E72-8C4E-879B-4838F9B43BB0}" destId="{8248D5BB-E9F1-5F4A-AFB0-23C185469E4B}" srcOrd="4" destOrd="0" presId="urn:microsoft.com/office/officeart/2005/8/layout/default"/>
    <dgm:cxn modelId="{2DF33DC6-CC32-8748-B336-87EB005538D7}" type="presParOf" srcId="{050EF34D-7E72-8C4E-879B-4838F9B43BB0}" destId="{054F58BE-E022-3C4B-84BC-F64402F30B3F}" srcOrd="5" destOrd="0" presId="urn:microsoft.com/office/officeart/2005/8/layout/default"/>
    <dgm:cxn modelId="{237C35B1-0388-B347-850D-3747FA588851}" type="presParOf" srcId="{050EF34D-7E72-8C4E-879B-4838F9B43BB0}" destId="{9B0CA041-8DC1-6040-A553-764B7C259758}" srcOrd="6" destOrd="0" presId="urn:microsoft.com/office/officeart/2005/8/layout/default"/>
    <dgm:cxn modelId="{A1FF9EB0-6E6B-E042-9705-C37B8C889E43}" type="presParOf" srcId="{050EF34D-7E72-8C4E-879B-4838F9B43BB0}" destId="{777C80F8-6B26-434B-B6C7-6FBA319F1749}" srcOrd="7" destOrd="0" presId="urn:microsoft.com/office/officeart/2005/8/layout/default"/>
    <dgm:cxn modelId="{9E9D1ED7-BB55-8C41-9390-FB6919B8B7B7}" type="presParOf" srcId="{050EF34D-7E72-8C4E-879B-4838F9B43BB0}" destId="{F1E195B5-D7F9-884C-B0B4-960B76B9F56A}" srcOrd="8" destOrd="0" presId="urn:microsoft.com/office/officeart/2005/8/layout/default"/>
    <dgm:cxn modelId="{BB682E41-742D-BE4D-801C-91B11E51709B}" type="presParOf" srcId="{050EF34D-7E72-8C4E-879B-4838F9B43BB0}" destId="{51DEAFA1-B9BC-7A4C-8B7C-0EB61A5956A8}" srcOrd="9" destOrd="0" presId="urn:microsoft.com/office/officeart/2005/8/layout/default"/>
    <dgm:cxn modelId="{3652B016-7A1D-B346-B4AC-775126FDAEB3}" type="presParOf" srcId="{050EF34D-7E72-8C4E-879B-4838F9B43BB0}" destId="{BF0FA835-7F67-5A4B-8E38-AE6350D20C2A}" srcOrd="10" destOrd="0" presId="urn:microsoft.com/office/officeart/2005/8/layout/default"/>
    <dgm:cxn modelId="{D28F918A-CEA4-4142-8369-FD2ACAC8690C}" type="presParOf" srcId="{050EF34D-7E72-8C4E-879B-4838F9B43BB0}" destId="{C8B0996B-BB95-B347-9F23-E562E5FC058D}" srcOrd="11" destOrd="0" presId="urn:microsoft.com/office/officeart/2005/8/layout/default"/>
    <dgm:cxn modelId="{04412AAA-BD3D-0847-BFCF-31196AA08DDB}" type="presParOf" srcId="{050EF34D-7E72-8C4E-879B-4838F9B43BB0}" destId="{F06DEDFF-32AC-874B-9318-99CFFF85E75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E4A1A5-BB48-2845-B3CB-060625B91952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DFA0AF14-4E32-B94C-8D80-BD536D2C9647}">
      <dgm:prSet phldrT="[Text]"/>
      <dgm:spPr>
        <a:gradFill rotWithShape="0">
          <a:gsLst>
            <a:gs pos="0">
              <a:schemeClr val="bg2">
                <a:lumMod val="60000"/>
                <a:lumOff val="40000"/>
              </a:schemeClr>
            </a:gs>
            <a:gs pos="50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Loading</a:t>
          </a:r>
        </a:p>
      </dgm:t>
    </dgm:pt>
    <dgm:pt modelId="{4185AA7E-3347-ED4A-B2D7-2516BAE2F3C3}" type="parTrans" cxnId="{6333E50C-53DB-BE40-A621-DF0E77AC6387}">
      <dgm:prSet/>
      <dgm:spPr/>
      <dgm:t>
        <a:bodyPr/>
        <a:lstStyle/>
        <a:p>
          <a:endParaRPr lang="en-US"/>
        </a:p>
      </dgm:t>
    </dgm:pt>
    <dgm:pt modelId="{713CD557-21ED-7F43-974B-96D3349AD87B}" type="sibTrans" cxnId="{6333E50C-53DB-BE40-A621-DF0E77AC6387}">
      <dgm:prSet/>
      <dgm:spPr/>
      <dgm:t>
        <a:bodyPr/>
        <a:lstStyle/>
        <a:p>
          <a:endParaRPr lang="en-US"/>
        </a:p>
      </dgm:t>
    </dgm:pt>
    <dgm:pt modelId="{5B781C35-84EA-5E4A-AFB7-A61BDEB9022B}">
      <dgm:prSet phldrT="[Text]"/>
      <dgm:spPr>
        <a:gradFill rotWithShape="0">
          <a:gsLst>
            <a:gs pos="0">
              <a:schemeClr val="bg2">
                <a:lumMod val="60000"/>
                <a:lumOff val="40000"/>
              </a:schemeClr>
            </a:gs>
            <a:gs pos="50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Cleaning</a:t>
          </a:r>
        </a:p>
      </dgm:t>
    </dgm:pt>
    <dgm:pt modelId="{D1B71863-807D-0448-9248-F0739EFBEA74}" type="parTrans" cxnId="{B9746726-9380-8249-9801-B1700CD55334}">
      <dgm:prSet/>
      <dgm:spPr/>
      <dgm:t>
        <a:bodyPr/>
        <a:lstStyle/>
        <a:p>
          <a:endParaRPr lang="en-US"/>
        </a:p>
      </dgm:t>
    </dgm:pt>
    <dgm:pt modelId="{FE889D2A-F1E3-3045-BA84-3F37C54F521E}" type="sibTrans" cxnId="{B9746726-9380-8249-9801-B1700CD55334}">
      <dgm:prSet/>
      <dgm:spPr/>
      <dgm:t>
        <a:bodyPr/>
        <a:lstStyle/>
        <a:p>
          <a:endParaRPr lang="en-US"/>
        </a:p>
      </dgm:t>
    </dgm:pt>
    <dgm:pt modelId="{987B3226-9294-6B45-A7A7-349A8C49C62B}">
      <dgm:prSet phldrT="[Text]"/>
      <dgm:spPr/>
      <dgm:t>
        <a:bodyPr/>
        <a:lstStyle/>
        <a:p>
          <a:r>
            <a:rPr lang="en-US" dirty="0"/>
            <a:t>Scaling</a:t>
          </a:r>
        </a:p>
      </dgm:t>
    </dgm:pt>
    <dgm:pt modelId="{70831189-E36D-2A49-BA2A-7C9C7B3AB962}" type="parTrans" cxnId="{7B5AA96F-F458-0442-A96F-BA082D014953}">
      <dgm:prSet/>
      <dgm:spPr/>
      <dgm:t>
        <a:bodyPr/>
        <a:lstStyle/>
        <a:p>
          <a:endParaRPr lang="en-US"/>
        </a:p>
      </dgm:t>
    </dgm:pt>
    <dgm:pt modelId="{46E7EEC7-2F2B-6047-8E64-94D363286046}" type="sibTrans" cxnId="{7B5AA96F-F458-0442-A96F-BA082D014953}">
      <dgm:prSet/>
      <dgm:spPr/>
      <dgm:t>
        <a:bodyPr/>
        <a:lstStyle/>
        <a:p>
          <a:endParaRPr lang="en-US"/>
        </a:p>
      </dgm:t>
    </dgm:pt>
    <dgm:pt modelId="{78F28B23-8EC1-854C-A4FB-DB4618458A58}">
      <dgm:prSet/>
      <dgm:spPr/>
      <dgm:t>
        <a:bodyPr/>
        <a:lstStyle/>
        <a:p>
          <a:r>
            <a:rPr lang="en-US" dirty="0"/>
            <a:t>Feature Reduction</a:t>
          </a:r>
        </a:p>
      </dgm:t>
    </dgm:pt>
    <dgm:pt modelId="{25B14C16-9792-A44A-B613-99A5044E1177}" type="parTrans" cxnId="{854D4143-8062-6B46-87C3-C33D08368D57}">
      <dgm:prSet/>
      <dgm:spPr/>
      <dgm:t>
        <a:bodyPr/>
        <a:lstStyle/>
        <a:p>
          <a:endParaRPr lang="en-US"/>
        </a:p>
      </dgm:t>
    </dgm:pt>
    <dgm:pt modelId="{413C5CB0-3A33-1248-9239-79503D8023F1}" type="sibTrans" cxnId="{854D4143-8062-6B46-87C3-C33D08368D57}">
      <dgm:prSet/>
      <dgm:spPr/>
      <dgm:t>
        <a:bodyPr/>
        <a:lstStyle/>
        <a:p>
          <a:endParaRPr lang="en-US"/>
        </a:p>
      </dgm:t>
    </dgm:pt>
    <dgm:pt modelId="{6D7BE9DD-2A2F-4749-91CE-65EEA09B09AE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B6F15DDE-B37E-624D-925A-DAD99831473D}" type="parTrans" cxnId="{B52290CA-99B9-7244-A4B2-C34121C41771}">
      <dgm:prSet/>
      <dgm:spPr/>
      <dgm:t>
        <a:bodyPr/>
        <a:lstStyle/>
        <a:p>
          <a:endParaRPr lang="en-US"/>
        </a:p>
      </dgm:t>
    </dgm:pt>
    <dgm:pt modelId="{B73BB473-704D-8549-9AB8-E65AB623C34D}" type="sibTrans" cxnId="{B52290CA-99B9-7244-A4B2-C34121C41771}">
      <dgm:prSet/>
      <dgm:spPr/>
      <dgm:t>
        <a:bodyPr/>
        <a:lstStyle/>
        <a:p>
          <a:endParaRPr lang="en-US"/>
        </a:p>
      </dgm:t>
    </dgm:pt>
    <dgm:pt modelId="{085BD4B2-7CD8-DE49-9473-A3357615113D}">
      <dgm:prSet/>
      <dgm:spPr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</a:gradFill>
      </dgm:spPr>
      <dgm:t>
        <a:bodyPr/>
        <a:lstStyle/>
        <a:p>
          <a:r>
            <a:rPr lang="en-US" dirty="0"/>
            <a:t>Prediction</a:t>
          </a:r>
        </a:p>
      </dgm:t>
    </dgm:pt>
    <dgm:pt modelId="{DD012987-C7DC-8848-852C-AFDAFD8B665A}" type="parTrans" cxnId="{EAF13A2C-C491-5946-8DCA-BE2C9B8CC7B4}">
      <dgm:prSet/>
      <dgm:spPr/>
      <dgm:t>
        <a:bodyPr/>
        <a:lstStyle/>
        <a:p>
          <a:endParaRPr lang="en-US"/>
        </a:p>
      </dgm:t>
    </dgm:pt>
    <dgm:pt modelId="{56CB8DB4-4D1B-D14F-8085-B3684A8B0086}" type="sibTrans" cxnId="{EAF13A2C-C491-5946-8DCA-BE2C9B8CC7B4}">
      <dgm:prSet/>
      <dgm:spPr/>
      <dgm:t>
        <a:bodyPr/>
        <a:lstStyle/>
        <a:p>
          <a:endParaRPr lang="en-US"/>
        </a:p>
      </dgm:t>
    </dgm:pt>
    <dgm:pt modelId="{20EF222E-9251-7B45-A816-BB005A7B329A}" type="pres">
      <dgm:prSet presAssocID="{EEE4A1A5-BB48-2845-B3CB-060625B91952}" presName="Name0" presStyleCnt="0">
        <dgm:presLayoutVars>
          <dgm:dir/>
          <dgm:resizeHandles val="exact"/>
        </dgm:presLayoutVars>
      </dgm:prSet>
      <dgm:spPr/>
    </dgm:pt>
    <dgm:pt modelId="{9F5A9D03-2FB1-AE42-ADB2-71BB780BFC38}" type="pres">
      <dgm:prSet presAssocID="{DFA0AF14-4E32-B94C-8D80-BD536D2C9647}" presName="node" presStyleLbl="node1" presStyleIdx="0" presStyleCnt="6">
        <dgm:presLayoutVars>
          <dgm:bulletEnabled val="1"/>
        </dgm:presLayoutVars>
      </dgm:prSet>
      <dgm:spPr/>
    </dgm:pt>
    <dgm:pt modelId="{FD4241AC-764B-7B42-9009-1C0505982F3B}" type="pres">
      <dgm:prSet presAssocID="{713CD557-21ED-7F43-974B-96D3349AD87B}" presName="sibTrans" presStyleLbl="sibTrans2D1" presStyleIdx="0" presStyleCnt="5"/>
      <dgm:spPr/>
    </dgm:pt>
    <dgm:pt modelId="{003D00C5-3439-5D45-AC2A-6C82A2F253F8}" type="pres">
      <dgm:prSet presAssocID="{713CD557-21ED-7F43-974B-96D3349AD87B}" presName="connectorText" presStyleLbl="sibTrans2D1" presStyleIdx="0" presStyleCnt="5"/>
      <dgm:spPr/>
    </dgm:pt>
    <dgm:pt modelId="{331BA280-0837-2346-BA3B-3A0BD09F34AC}" type="pres">
      <dgm:prSet presAssocID="{5B781C35-84EA-5E4A-AFB7-A61BDEB9022B}" presName="node" presStyleLbl="node1" presStyleIdx="1" presStyleCnt="6">
        <dgm:presLayoutVars>
          <dgm:bulletEnabled val="1"/>
        </dgm:presLayoutVars>
      </dgm:prSet>
      <dgm:spPr/>
    </dgm:pt>
    <dgm:pt modelId="{13A776AA-2B07-2C49-9AAB-C9A20154BDEE}" type="pres">
      <dgm:prSet presAssocID="{FE889D2A-F1E3-3045-BA84-3F37C54F521E}" presName="sibTrans" presStyleLbl="sibTrans2D1" presStyleIdx="1" presStyleCnt="5"/>
      <dgm:spPr/>
    </dgm:pt>
    <dgm:pt modelId="{80E0DF6E-EF3D-EA4D-BD16-425B172498C6}" type="pres">
      <dgm:prSet presAssocID="{FE889D2A-F1E3-3045-BA84-3F37C54F521E}" presName="connectorText" presStyleLbl="sibTrans2D1" presStyleIdx="1" presStyleCnt="5"/>
      <dgm:spPr/>
    </dgm:pt>
    <dgm:pt modelId="{6C741898-DE91-454B-8478-CEEADEADC987}" type="pres">
      <dgm:prSet presAssocID="{987B3226-9294-6B45-A7A7-349A8C49C62B}" presName="node" presStyleLbl="node1" presStyleIdx="2" presStyleCnt="6">
        <dgm:presLayoutVars>
          <dgm:bulletEnabled val="1"/>
        </dgm:presLayoutVars>
      </dgm:prSet>
      <dgm:spPr/>
    </dgm:pt>
    <dgm:pt modelId="{34911A03-C276-C24E-A12C-F1944A6485AE}" type="pres">
      <dgm:prSet presAssocID="{46E7EEC7-2F2B-6047-8E64-94D363286046}" presName="sibTrans" presStyleLbl="sibTrans2D1" presStyleIdx="2" presStyleCnt="5"/>
      <dgm:spPr/>
    </dgm:pt>
    <dgm:pt modelId="{D5CFE287-795B-DF4B-A667-DB18C74A88DC}" type="pres">
      <dgm:prSet presAssocID="{46E7EEC7-2F2B-6047-8E64-94D363286046}" presName="connectorText" presStyleLbl="sibTrans2D1" presStyleIdx="2" presStyleCnt="5"/>
      <dgm:spPr/>
    </dgm:pt>
    <dgm:pt modelId="{B782B920-BCCD-4848-B4AE-70B7835847A9}" type="pres">
      <dgm:prSet presAssocID="{78F28B23-8EC1-854C-A4FB-DB4618458A58}" presName="node" presStyleLbl="node1" presStyleIdx="3" presStyleCnt="6">
        <dgm:presLayoutVars>
          <dgm:bulletEnabled val="1"/>
        </dgm:presLayoutVars>
      </dgm:prSet>
      <dgm:spPr/>
    </dgm:pt>
    <dgm:pt modelId="{C647C1A9-E34E-044B-923B-99DB6A5CA4CD}" type="pres">
      <dgm:prSet presAssocID="{413C5CB0-3A33-1248-9239-79503D8023F1}" presName="sibTrans" presStyleLbl="sibTrans2D1" presStyleIdx="3" presStyleCnt="5"/>
      <dgm:spPr/>
    </dgm:pt>
    <dgm:pt modelId="{907BA845-8B79-A141-9943-7B2FC3D8CE68}" type="pres">
      <dgm:prSet presAssocID="{413C5CB0-3A33-1248-9239-79503D8023F1}" presName="connectorText" presStyleLbl="sibTrans2D1" presStyleIdx="3" presStyleCnt="5"/>
      <dgm:spPr/>
    </dgm:pt>
    <dgm:pt modelId="{D192D99C-85EF-984D-9082-4EAC1B797051}" type="pres">
      <dgm:prSet presAssocID="{6D7BE9DD-2A2F-4749-91CE-65EEA09B09AE}" presName="node" presStyleLbl="node1" presStyleIdx="4" presStyleCnt="6">
        <dgm:presLayoutVars>
          <dgm:bulletEnabled val="1"/>
        </dgm:presLayoutVars>
      </dgm:prSet>
      <dgm:spPr/>
    </dgm:pt>
    <dgm:pt modelId="{E5B31234-5147-6847-B174-F775A7346C1B}" type="pres">
      <dgm:prSet presAssocID="{B73BB473-704D-8549-9AB8-E65AB623C34D}" presName="sibTrans" presStyleLbl="sibTrans2D1" presStyleIdx="4" presStyleCnt="5"/>
      <dgm:spPr/>
    </dgm:pt>
    <dgm:pt modelId="{2C7D50D1-4FD5-4943-9B6F-85E836676966}" type="pres">
      <dgm:prSet presAssocID="{B73BB473-704D-8549-9AB8-E65AB623C34D}" presName="connectorText" presStyleLbl="sibTrans2D1" presStyleIdx="4" presStyleCnt="5"/>
      <dgm:spPr/>
    </dgm:pt>
    <dgm:pt modelId="{97B208C4-6319-7641-8851-BC95B7C6C014}" type="pres">
      <dgm:prSet presAssocID="{085BD4B2-7CD8-DE49-9473-A3357615113D}" presName="node" presStyleLbl="node1" presStyleIdx="5" presStyleCnt="6">
        <dgm:presLayoutVars>
          <dgm:bulletEnabled val="1"/>
        </dgm:presLayoutVars>
      </dgm:prSet>
      <dgm:spPr/>
    </dgm:pt>
  </dgm:ptLst>
  <dgm:cxnLst>
    <dgm:cxn modelId="{6B97FF04-7387-DC4E-861B-67B667F37C2A}" type="presOf" srcId="{FE889D2A-F1E3-3045-BA84-3F37C54F521E}" destId="{13A776AA-2B07-2C49-9AAB-C9A20154BDEE}" srcOrd="0" destOrd="0" presId="urn:microsoft.com/office/officeart/2005/8/layout/process1"/>
    <dgm:cxn modelId="{8C832E06-20F2-6445-B4D8-CA2E8CE3426D}" type="presOf" srcId="{FE889D2A-F1E3-3045-BA84-3F37C54F521E}" destId="{80E0DF6E-EF3D-EA4D-BD16-425B172498C6}" srcOrd="1" destOrd="0" presId="urn:microsoft.com/office/officeart/2005/8/layout/process1"/>
    <dgm:cxn modelId="{9CE0EF09-E318-C74B-B2D1-21319767B192}" type="presOf" srcId="{713CD557-21ED-7F43-974B-96D3349AD87B}" destId="{FD4241AC-764B-7B42-9009-1C0505982F3B}" srcOrd="0" destOrd="0" presId="urn:microsoft.com/office/officeart/2005/8/layout/process1"/>
    <dgm:cxn modelId="{6333E50C-53DB-BE40-A621-DF0E77AC6387}" srcId="{EEE4A1A5-BB48-2845-B3CB-060625B91952}" destId="{DFA0AF14-4E32-B94C-8D80-BD536D2C9647}" srcOrd="0" destOrd="0" parTransId="{4185AA7E-3347-ED4A-B2D7-2516BAE2F3C3}" sibTransId="{713CD557-21ED-7F43-974B-96D3349AD87B}"/>
    <dgm:cxn modelId="{D613CD10-DC2C-CB41-8686-F99F9C1875CD}" type="presOf" srcId="{5B781C35-84EA-5E4A-AFB7-A61BDEB9022B}" destId="{331BA280-0837-2346-BA3B-3A0BD09F34AC}" srcOrd="0" destOrd="0" presId="urn:microsoft.com/office/officeart/2005/8/layout/process1"/>
    <dgm:cxn modelId="{C93C6A1A-6B74-9E41-A1EA-F39895280983}" type="presOf" srcId="{DFA0AF14-4E32-B94C-8D80-BD536D2C9647}" destId="{9F5A9D03-2FB1-AE42-ADB2-71BB780BFC38}" srcOrd="0" destOrd="0" presId="urn:microsoft.com/office/officeart/2005/8/layout/process1"/>
    <dgm:cxn modelId="{B9746726-9380-8249-9801-B1700CD55334}" srcId="{EEE4A1A5-BB48-2845-B3CB-060625B91952}" destId="{5B781C35-84EA-5E4A-AFB7-A61BDEB9022B}" srcOrd="1" destOrd="0" parTransId="{D1B71863-807D-0448-9248-F0739EFBEA74}" sibTransId="{FE889D2A-F1E3-3045-BA84-3F37C54F521E}"/>
    <dgm:cxn modelId="{C27CCC28-BA1C-124A-993A-8CD99E8CC8E5}" type="presOf" srcId="{B73BB473-704D-8549-9AB8-E65AB623C34D}" destId="{2C7D50D1-4FD5-4943-9B6F-85E836676966}" srcOrd="1" destOrd="0" presId="urn:microsoft.com/office/officeart/2005/8/layout/process1"/>
    <dgm:cxn modelId="{EAF13A2C-C491-5946-8DCA-BE2C9B8CC7B4}" srcId="{EEE4A1A5-BB48-2845-B3CB-060625B91952}" destId="{085BD4B2-7CD8-DE49-9473-A3357615113D}" srcOrd="5" destOrd="0" parTransId="{DD012987-C7DC-8848-852C-AFDAFD8B665A}" sibTransId="{56CB8DB4-4D1B-D14F-8085-B3684A8B0086}"/>
    <dgm:cxn modelId="{854D4143-8062-6B46-87C3-C33D08368D57}" srcId="{EEE4A1A5-BB48-2845-B3CB-060625B91952}" destId="{78F28B23-8EC1-854C-A4FB-DB4618458A58}" srcOrd="3" destOrd="0" parTransId="{25B14C16-9792-A44A-B613-99A5044E1177}" sibTransId="{413C5CB0-3A33-1248-9239-79503D8023F1}"/>
    <dgm:cxn modelId="{B79F9861-2B7F-3F4C-A49A-707BE37824F4}" type="presOf" srcId="{413C5CB0-3A33-1248-9239-79503D8023F1}" destId="{907BA845-8B79-A141-9943-7B2FC3D8CE68}" srcOrd="1" destOrd="0" presId="urn:microsoft.com/office/officeart/2005/8/layout/process1"/>
    <dgm:cxn modelId="{834E3062-B241-4046-A157-673AA2ABA53F}" type="presOf" srcId="{EEE4A1A5-BB48-2845-B3CB-060625B91952}" destId="{20EF222E-9251-7B45-A816-BB005A7B329A}" srcOrd="0" destOrd="0" presId="urn:microsoft.com/office/officeart/2005/8/layout/process1"/>
    <dgm:cxn modelId="{9DD3AE65-FB73-1942-A0C8-779846977589}" type="presOf" srcId="{46E7EEC7-2F2B-6047-8E64-94D363286046}" destId="{D5CFE287-795B-DF4B-A667-DB18C74A88DC}" srcOrd="1" destOrd="0" presId="urn:microsoft.com/office/officeart/2005/8/layout/process1"/>
    <dgm:cxn modelId="{DA997B6B-50AE-F643-9B36-5F1C9B74FB56}" type="presOf" srcId="{713CD557-21ED-7F43-974B-96D3349AD87B}" destId="{003D00C5-3439-5D45-AC2A-6C82A2F253F8}" srcOrd="1" destOrd="0" presId="urn:microsoft.com/office/officeart/2005/8/layout/process1"/>
    <dgm:cxn modelId="{7B5AA96F-F458-0442-A96F-BA082D014953}" srcId="{EEE4A1A5-BB48-2845-B3CB-060625B91952}" destId="{987B3226-9294-6B45-A7A7-349A8C49C62B}" srcOrd="2" destOrd="0" parTransId="{70831189-E36D-2A49-BA2A-7C9C7B3AB962}" sibTransId="{46E7EEC7-2F2B-6047-8E64-94D363286046}"/>
    <dgm:cxn modelId="{8979B68D-242F-A645-B8FF-FD83ECCC9699}" type="presOf" srcId="{987B3226-9294-6B45-A7A7-349A8C49C62B}" destId="{6C741898-DE91-454B-8478-CEEADEADC987}" srcOrd="0" destOrd="0" presId="urn:microsoft.com/office/officeart/2005/8/layout/process1"/>
    <dgm:cxn modelId="{503D9BB1-187F-2646-AA84-34A5BC24B335}" type="presOf" srcId="{78F28B23-8EC1-854C-A4FB-DB4618458A58}" destId="{B782B920-BCCD-4848-B4AE-70B7835847A9}" srcOrd="0" destOrd="0" presId="urn:microsoft.com/office/officeart/2005/8/layout/process1"/>
    <dgm:cxn modelId="{31E990BB-BD85-4949-B0CA-7CED9BD5BB3B}" type="presOf" srcId="{6D7BE9DD-2A2F-4749-91CE-65EEA09B09AE}" destId="{D192D99C-85EF-984D-9082-4EAC1B797051}" srcOrd="0" destOrd="0" presId="urn:microsoft.com/office/officeart/2005/8/layout/process1"/>
    <dgm:cxn modelId="{B52290CA-99B9-7244-A4B2-C34121C41771}" srcId="{EEE4A1A5-BB48-2845-B3CB-060625B91952}" destId="{6D7BE9DD-2A2F-4749-91CE-65EEA09B09AE}" srcOrd="4" destOrd="0" parTransId="{B6F15DDE-B37E-624D-925A-DAD99831473D}" sibTransId="{B73BB473-704D-8549-9AB8-E65AB623C34D}"/>
    <dgm:cxn modelId="{A920EED0-822B-0847-B346-F10F465B78F9}" type="presOf" srcId="{B73BB473-704D-8549-9AB8-E65AB623C34D}" destId="{E5B31234-5147-6847-B174-F775A7346C1B}" srcOrd="0" destOrd="0" presId="urn:microsoft.com/office/officeart/2005/8/layout/process1"/>
    <dgm:cxn modelId="{FAE0C0EE-4227-244C-9D35-1E86A93C639E}" type="presOf" srcId="{46E7EEC7-2F2B-6047-8E64-94D363286046}" destId="{34911A03-C276-C24E-A12C-F1944A6485AE}" srcOrd="0" destOrd="0" presId="urn:microsoft.com/office/officeart/2005/8/layout/process1"/>
    <dgm:cxn modelId="{37D7B5EF-11EB-FB47-94CE-A5144EB7115D}" type="presOf" srcId="{085BD4B2-7CD8-DE49-9473-A3357615113D}" destId="{97B208C4-6319-7641-8851-BC95B7C6C014}" srcOrd="0" destOrd="0" presId="urn:microsoft.com/office/officeart/2005/8/layout/process1"/>
    <dgm:cxn modelId="{C62E5AF5-7033-1745-BF57-0E703535DF9A}" type="presOf" srcId="{413C5CB0-3A33-1248-9239-79503D8023F1}" destId="{C647C1A9-E34E-044B-923B-99DB6A5CA4CD}" srcOrd="0" destOrd="0" presId="urn:microsoft.com/office/officeart/2005/8/layout/process1"/>
    <dgm:cxn modelId="{F80E227F-B771-B540-9AE2-1B5498B017B3}" type="presParOf" srcId="{20EF222E-9251-7B45-A816-BB005A7B329A}" destId="{9F5A9D03-2FB1-AE42-ADB2-71BB780BFC38}" srcOrd="0" destOrd="0" presId="urn:microsoft.com/office/officeart/2005/8/layout/process1"/>
    <dgm:cxn modelId="{6470F414-617F-3449-8236-2D8EC56A5184}" type="presParOf" srcId="{20EF222E-9251-7B45-A816-BB005A7B329A}" destId="{FD4241AC-764B-7B42-9009-1C0505982F3B}" srcOrd="1" destOrd="0" presId="urn:microsoft.com/office/officeart/2005/8/layout/process1"/>
    <dgm:cxn modelId="{5D50D65A-CF2C-C44E-9183-A19476D42DF5}" type="presParOf" srcId="{FD4241AC-764B-7B42-9009-1C0505982F3B}" destId="{003D00C5-3439-5D45-AC2A-6C82A2F253F8}" srcOrd="0" destOrd="0" presId="urn:microsoft.com/office/officeart/2005/8/layout/process1"/>
    <dgm:cxn modelId="{F18436E7-75C6-D14F-8603-FD17EC96DFF6}" type="presParOf" srcId="{20EF222E-9251-7B45-A816-BB005A7B329A}" destId="{331BA280-0837-2346-BA3B-3A0BD09F34AC}" srcOrd="2" destOrd="0" presId="urn:microsoft.com/office/officeart/2005/8/layout/process1"/>
    <dgm:cxn modelId="{84216CF7-53F3-5D43-BC5B-62544EA76831}" type="presParOf" srcId="{20EF222E-9251-7B45-A816-BB005A7B329A}" destId="{13A776AA-2B07-2C49-9AAB-C9A20154BDEE}" srcOrd="3" destOrd="0" presId="urn:microsoft.com/office/officeart/2005/8/layout/process1"/>
    <dgm:cxn modelId="{41196526-F7F3-0E41-A9AB-1FB5DC2EAC3A}" type="presParOf" srcId="{13A776AA-2B07-2C49-9AAB-C9A20154BDEE}" destId="{80E0DF6E-EF3D-EA4D-BD16-425B172498C6}" srcOrd="0" destOrd="0" presId="urn:microsoft.com/office/officeart/2005/8/layout/process1"/>
    <dgm:cxn modelId="{F65EBA5D-59CD-BE4F-BD6E-092F50EF1E64}" type="presParOf" srcId="{20EF222E-9251-7B45-A816-BB005A7B329A}" destId="{6C741898-DE91-454B-8478-CEEADEADC987}" srcOrd="4" destOrd="0" presId="urn:microsoft.com/office/officeart/2005/8/layout/process1"/>
    <dgm:cxn modelId="{B5284849-5E09-664F-B1A9-A9C07555CBEE}" type="presParOf" srcId="{20EF222E-9251-7B45-A816-BB005A7B329A}" destId="{34911A03-C276-C24E-A12C-F1944A6485AE}" srcOrd="5" destOrd="0" presId="urn:microsoft.com/office/officeart/2005/8/layout/process1"/>
    <dgm:cxn modelId="{EFAB0176-F59D-2644-8AD4-267A287A9883}" type="presParOf" srcId="{34911A03-C276-C24E-A12C-F1944A6485AE}" destId="{D5CFE287-795B-DF4B-A667-DB18C74A88DC}" srcOrd="0" destOrd="0" presId="urn:microsoft.com/office/officeart/2005/8/layout/process1"/>
    <dgm:cxn modelId="{14B8973A-5977-1F4B-B085-E56E25C521BD}" type="presParOf" srcId="{20EF222E-9251-7B45-A816-BB005A7B329A}" destId="{B782B920-BCCD-4848-B4AE-70B7835847A9}" srcOrd="6" destOrd="0" presId="urn:microsoft.com/office/officeart/2005/8/layout/process1"/>
    <dgm:cxn modelId="{D47A9152-04CF-9A4A-A4BB-8E832922D6A2}" type="presParOf" srcId="{20EF222E-9251-7B45-A816-BB005A7B329A}" destId="{C647C1A9-E34E-044B-923B-99DB6A5CA4CD}" srcOrd="7" destOrd="0" presId="urn:microsoft.com/office/officeart/2005/8/layout/process1"/>
    <dgm:cxn modelId="{857D011B-C42A-7E4D-89C5-2B0998C1239A}" type="presParOf" srcId="{C647C1A9-E34E-044B-923B-99DB6A5CA4CD}" destId="{907BA845-8B79-A141-9943-7B2FC3D8CE68}" srcOrd="0" destOrd="0" presId="urn:microsoft.com/office/officeart/2005/8/layout/process1"/>
    <dgm:cxn modelId="{A553ED05-2473-D64B-B654-428751D28BFB}" type="presParOf" srcId="{20EF222E-9251-7B45-A816-BB005A7B329A}" destId="{D192D99C-85EF-984D-9082-4EAC1B797051}" srcOrd="8" destOrd="0" presId="urn:microsoft.com/office/officeart/2005/8/layout/process1"/>
    <dgm:cxn modelId="{6FCE4B32-B30B-5C43-AA17-33CDCF3ECE76}" type="presParOf" srcId="{20EF222E-9251-7B45-A816-BB005A7B329A}" destId="{E5B31234-5147-6847-B174-F775A7346C1B}" srcOrd="9" destOrd="0" presId="urn:microsoft.com/office/officeart/2005/8/layout/process1"/>
    <dgm:cxn modelId="{AB75A530-C6ED-914B-A246-CCD99B775F49}" type="presParOf" srcId="{E5B31234-5147-6847-B174-F775A7346C1B}" destId="{2C7D50D1-4FD5-4943-9B6F-85E836676966}" srcOrd="0" destOrd="0" presId="urn:microsoft.com/office/officeart/2005/8/layout/process1"/>
    <dgm:cxn modelId="{675D33BE-A053-7D48-B885-BDEB531B91C7}" type="presParOf" srcId="{20EF222E-9251-7B45-A816-BB005A7B329A}" destId="{97B208C4-6319-7641-8851-BC95B7C6C01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936E9-E1D9-3646-8D95-EF6F2E337E42}">
      <dsp:nvSpPr>
        <dsp:cNvPr id="0" name=""/>
        <dsp:cNvSpPr/>
      </dsp:nvSpPr>
      <dsp:spPr>
        <a:xfrm>
          <a:off x="0" y="0"/>
          <a:ext cx="3384575" cy="359886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875" tIns="330200" rIns="26387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Dataset: </a:t>
          </a:r>
          <a:r>
            <a:rPr lang="en-US" sz="2200" b="1" kern="1200" dirty="0"/>
            <a:t>Online News Popularity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61 Meta-Data Attributes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2 Non-predictive features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Target Feature: </a:t>
          </a:r>
          <a:r>
            <a:rPr lang="en-US" sz="1700" b="1" kern="1200"/>
            <a:t>Shares</a:t>
          </a:r>
          <a:endParaRPr lang="en-US" sz="1700" kern="1200"/>
        </a:p>
      </dsp:txBody>
      <dsp:txXfrm>
        <a:off x="0" y="1367567"/>
        <a:ext cx="3384575" cy="2159317"/>
      </dsp:txXfrm>
    </dsp:sp>
    <dsp:sp modelId="{03F2A6A0-F614-B145-970E-FE96256D2E05}">
      <dsp:nvSpPr>
        <dsp:cNvPr id="0" name=""/>
        <dsp:cNvSpPr/>
      </dsp:nvSpPr>
      <dsp:spPr>
        <a:xfrm>
          <a:off x="1152458" y="359886"/>
          <a:ext cx="1079658" cy="10796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174" tIns="12700" rIns="841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10570" y="517998"/>
        <a:ext cx="763434" cy="763434"/>
      </dsp:txXfrm>
    </dsp:sp>
    <dsp:sp modelId="{43CB1542-536D-3D41-A7DC-3C26F1397694}">
      <dsp:nvSpPr>
        <dsp:cNvPr id="0" name=""/>
        <dsp:cNvSpPr/>
      </dsp:nvSpPr>
      <dsp:spPr>
        <a:xfrm>
          <a:off x="0" y="3598791"/>
          <a:ext cx="3384575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3FBA3-94B8-2142-A424-F1DD0BE828C2}">
      <dsp:nvSpPr>
        <dsp:cNvPr id="0" name=""/>
        <dsp:cNvSpPr/>
      </dsp:nvSpPr>
      <dsp:spPr>
        <a:xfrm>
          <a:off x="3723032" y="0"/>
          <a:ext cx="3384575" cy="359886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875" tIns="330200" rIns="26387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Binary Classification Task: </a:t>
          </a:r>
          <a:r>
            <a:rPr lang="en-US" sz="2200" b="1" kern="1200"/>
            <a:t>Viral</a:t>
          </a:r>
          <a:r>
            <a:rPr lang="en-US" sz="2200" kern="1200"/>
            <a:t> or </a:t>
          </a:r>
          <a:r>
            <a:rPr lang="en-US" sz="2200" b="1" kern="1200"/>
            <a:t>Not Viral</a:t>
          </a:r>
          <a:endParaRPr lang="en-US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/>
            <a:t>Viral threshold: </a:t>
          </a:r>
          <a:r>
            <a:rPr lang="en-US" sz="1700" b="1" kern="1200" dirty="0"/>
            <a:t>1400 shares</a:t>
          </a:r>
          <a:endParaRPr lang="en-US" sz="1700" kern="1200" dirty="0"/>
        </a:p>
      </dsp:txBody>
      <dsp:txXfrm>
        <a:off x="3723032" y="1367567"/>
        <a:ext cx="3384575" cy="2159317"/>
      </dsp:txXfrm>
    </dsp:sp>
    <dsp:sp modelId="{58484DD3-E443-A647-B78D-37FA007DCCAF}">
      <dsp:nvSpPr>
        <dsp:cNvPr id="0" name=""/>
        <dsp:cNvSpPr/>
      </dsp:nvSpPr>
      <dsp:spPr>
        <a:xfrm>
          <a:off x="4875491" y="359886"/>
          <a:ext cx="1079658" cy="10796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174" tIns="12700" rIns="841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33603" y="517998"/>
        <a:ext cx="763434" cy="763434"/>
      </dsp:txXfrm>
    </dsp:sp>
    <dsp:sp modelId="{745C8AA2-C1AF-654F-B73B-38D3B7E8CF7D}">
      <dsp:nvSpPr>
        <dsp:cNvPr id="0" name=""/>
        <dsp:cNvSpPr/>
      </dsp:nvSpPr>
      <dsp:spPr>
        <a:xfrm>
          <a:off x="3723032" y="3598791"/>
          <a:ext cx="3384575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01253-02F9-2D41-85CD-0CA193BE06CF}">
      <dsp:nvSpPr>
        <dsp:cNvPr id="0" name=""/>
        <dsp:cNvSpPr/>
      </dsp:nvSpPr>
      <dsp:spPr>
        <a:xfrm>
          <a:off x="7446065" y="0"/>
          <a:ext cx="3384575" cy="359886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875" tIns="330200" rIns="26387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Goal: </a:t>
          </a:r>
          <a:r>
            <a:rPr lang="en-US" sz="2200" b="1" kern="1200" dirty="0"/>
            <a:t>Investigate Pros and Cons of Various Models</a:t>
          </a:r>
        </a:p>
      </dsp:txBody>
      <dsp:txXfrm>
        <a:off x="7446065" y="1367567"/>
        <a:ext cx="3384575" cy="2159317"/>
      </dsp:txXfrm>
    </dsp:sp>
    <dsp:sp modelId="{DDA8B96A-77D6-6B42-85A6-E13DFE152ABD}">
      <dsp:nvSpPr>
        <dsp:cNvPr id="0" name=""/>
        <dsp:cNvSpPr/>
      </dsp:nvSpPr>
      <dsp:spPr>
        <a:xfrm>
          <a:off x="8598523" y="359886"/>
          <a:ext cx="1079658" cy="10796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174" tIns="12700" rIns="841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56635" y="517998"/>
        <a:ext cx="763434" cy="763434"/>
      </dsp:txXfrm>
    </dsp:sp>
    <dsp:sp modelId="{26443FE4-109C-3348-A542-1CFED68552B2}">
      <dsp:nvSpPr>
        <dsp:cNvPr id="0" name=""/>
        <dsp:cNvSpPr/>
      </dsp:nvSpPr>
      <dsp:spPr>
        <a:xfrm>
          <a:off x="7446065" y="3598791"/>
          <a:ext cx="3384575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1B90E-E02E-5C4C-ADE8-49EE058059DB}">
      <dsp:nvSpPr>
        <dsp:cNvPr id="0" name=""/>
        <dsp:cNvSpPr/>
      </dsp:nvSpPr>
      <dsp:spPr>
        <a:xfrm>
          <a:off x="2811" y="526158"/>
          <a:ext cx="2230791" cy="13384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Linear Regression</a:t>
          </a:r>
        </a:p>
      </dsp:txBody>
      <dsp:txXfrm>
        <a:off x="2811" y="526158"/>
        <a:ext cx="2230791" cy="1338474"/>
      </dsp:txXfrm>
    </dsp:sp>
    <dsp:sp modelId="{6F5BF889-4AC6-3147-B3C4-930F0EED6204}">
      <dsp:nvSpPr>
        <dsp:cNvPr id="0" name=""/>
        <dsp:cNvSpPr/>
      </dsp:nvSpPr>
      <dsp:spPr>
        <a:xfrm>
          <a:off x="2456682" y="526158"/>
          <a:ext cx="2230791" cy="13384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Logistic Regression</a:t>
          </a:r>
        </a:p>
      </dsp:txBody>
      <dsp:txXfrm>
        <a:off x="2456682" y="526158"/>
        <a:ext cx="2230791" cy="1338474"/>
      </dsp:txXfrm>
    </dsp:sp>
    <dsp:sp modelId="{8248D5BB-E9F1-5F4A-AFB0-23C185469E4B}">
      <dsp:nvSpPr>
        <dsp:cNvPr id="0" name=""/>
        <dsp:cNvSpPr/>
      </dsp:nvSpPr>
      <dsp:spPr>
        <a:xfrm>
          <a:off x="4910552" y="526158"/>
          <a:ext cx="2230791" cy="13384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Decision Tree</a:t>
          </a:r>
        </a:p>
      </dsp:txBody>
      <dsp:txXfrm>
        <a:off x="4910552" y="526158"/>
        <a:ext cx="2230791" cy="1338474"/>
      </dsp:txXfrm>
    </dsp:sp>
    <dsp:sp modelId="{9B0CA041-8DC1-6040-A553-764B7C259758}">
      <dsp:nvSpPr>
        <dsp:cNvPr id="0" name=""/>
        <dsp:cNvSpPr/>
      </dsp:nvSpPr>
      <dsp:spPr>
        <a:xfrm>
          <a:off x="7364422" y="526158"/>
          <a:ext cx="2230791" cy="13384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Support Vector Machine</a:t>
          </a:r>
        </a:p>
      </dsp:txBody>
      <dsp:txXfrm>
        <a:off x="7364422" y="526158"/>
        <a:ext cx="2230791" cy="1338474"/>
      </dsp:txXfrm>
    </dsp:sp>
    <dsp:sp modelId="{F1E195B5-D7F9-884C-B0B4-960B76B9F56A}">
      <dsp:nvSpPr>
        <dsp:cNvPr id="0" name=""/>
        <dsp:cNvSpPr/>
      </dsp:nvSpPr>
      <dsp:spPr>
        <a:xfrm>
          <a:off x="1229747" y="2087712"/>
          <a:ext cx="2230791" cy="13384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Neural Network</a:t>
          </a:r>
        </a:p>
      </dsp:txBody>
      <dsp:txXfrm>
        <a:off x="1229747" y="2087712"/>
        <a:ext cx="2230791" cy="1338474"/>
      </dsp:txXfrm>
    </dsp:sp>
    <dsp:sp modelId="{BF0FA835-7F67-5A4B-8E38-AE6350D20C2A}">
      <dsp:nvSpPr>
        <dsp:cNvPr id="0" name=""/>
        <dsp:cNvSpPr/>
      </dsp:nvSpPr>
      <dsp:spPr>
        <a:xfrm>
          <a:off x="3683617" y="2087712"/>
          <a:ext cx="2230791" cy="13384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Random Forest</a:t>
          </a:r>
        </a:p>
      </dsp:txBody>
      <dsp:txXfrm>
        <a:off x="3683617" y="2087712"/>
        <a:ext cx="2230791" cy="1338474"/>
      </dsp:txXfrm>
    </dsp:sp>
    <dsp:sp modelId="{F06DEDFF-32AC-874B-9318-99CFFF85E754}">
      <dsp:nvSpPr>
        <dsp:cNvPr id="0" name=""/>
        <dsp:cNvSpPr/>
      </dsp:nvSpPr>
      <dsp:spPr>
        <a:xfrm>
          <a:off x="6137487" y="2087712"/>
          <a:ext cx="2230791" cy="13384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Bagging Classifier</a:t>
          </a:r>
        </a:p>
      </dsp:txBody>
      <dsp:txXfrm>
        <a:off x="6137487" y="2087712"/>
        <a:ext cx="2230791" cy="13384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A9D03-2FB1-AE42-ADB2-71BB780BFC38}">
      <dsp:nvSpPr>
        <dsp:cNvPr id="0" name=""/>
        <dsp:cNvSpPr/>
      </dsp:nvSpPr>
      <dsp:spPr>
        <a:xfrm>
          <a:off x="0" y="899264"/>
          <a:ext cx="1443037" cy="865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2">
                <a:lumMod val="60000"/>
                <a:lumOff val="40000"/>
              </a:schemeClr>
            </a:gs>
            <a:gs pos="50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Loading</a:t>
          </a:r>
        </a:p>
      </dsp:txBody>
      <dsp:txXfrm>
        <a:off x="25359" y="924623"/>
        <a:ext cx="1392319" cy="815104"/>
      </dsp:txXfrm>
    </dsp:sp>
    <dsp:sp modelId="{FD4241AC-764B-7B42-9009-1C0505982F3B}">
      <dsp:nvSpPr>
        <dsp:cNvPr id="0" name=""/>
        <dsp:cNvSpPr/>
      </dsp:nvSpPr>
      <dsp:spPr>
        <a:xfrm>
          <a:off x="1587341" y="1153239"/>
          <a:ext cx="305923" cy="35787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587341" y="1224814"/>
        <a:ext cx="214146" cy="214723"/>
      </dsp:txXfrm>
    </dsp:sp>
    <dsp:sp modelId="{331BA280-0837-2346-BA3B-3A0BD09F34AC}">
      <dsp:nvSpPr>
        <dsp:cNvPr id="0" name=""/>
        <dsp:cNvSpPr/>
      </dsp:nvSpPr>
      <dsp:spPr>
        <a:xfrm>
          <a:off x="2020252" y="899264"/>
          <a:ext cx="1443037" cy="865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2">
                <a:lumMod val="60000"/>
                <a:lumOff val="40000"/>
              </a:schemeClr>
            </a:gs>
            <a:gs pos="50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Cleaning</a:t>
          </a:r>
        </a:p>
      </dsp:txBody>
      <dsp:txXfrm>
        <a:off x="2045611" y="924623"/>
        <a:ext cx="1392319" cy="815104"/>
      </dsp:txXfrm>
    </dsp:sp>
    <dsp:sp modelId="{13A776AA-2B07-2C49-9AAB-C9A20154BDEE}">
      <dsp:nvSpPr>
        <dsp:cNvPr id="0" name=""/>
        <dsp:cNvSpPr/>
      </dsp:nvSpPr>
      <dsp:spPr>
        <a:xfrm>
          <a:off x="3607593" y="1153239"/>
          <a:ext cx="305923" cy="35787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607593" y="1224814"/>
        <a:ext cx="214146" cy="214723"/>
      </dsp:txXfrm>
    </dsp:sp>
    <dsp:sp modelId="{6C741898-DE91-454B-8478-CEEADEADC987}">
      <dsp:nvSpPr>
        <dsp:cNvPr id="0" name=""/>
        <dsp:cNvSpPr/>
      </dsp:nvSpPr>
      <dsp:spPr>
        <a:xfrm>
          <a:off x="4040504" y="899264"/>
          <a:ext cx="1443037" cy="865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Scaling</a:t>
          </a:r>
        </a:p>
      </dsp:txBody>
      <dsp:txXfrm>
        <a:off x="4065863" y="924623"/>
        <a:ext cx="1392319" cy="815104"/>
      </dsp:txXfrm>
    </dsp:sp>
    <dsp:sp modelId="{34911A03-C276-C24E-A12C-F1944A6485AE}">
      <dsp:nvSpPr>
        <dsp:cNvPr id="0" name=""/>
        <dsp:cNvSpPr/>
      </dsp:nvSpPr>
      <dsp:spPr>
        <a:xfrm>
          <a:off x="5627845" y="1153239"/>
          <a:ext cx="305923" cy="35787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627845" y="1224814"/>
        <a:ext cx="214146" cy="214723"/>
      </dsp:txXfrm>
    </dsp:sp>
    <dsp:sp modelId="{B782B920-BCCD-4848-B4AE-70B7835847A9}">
      <dsp:nvSpPr>
        <dsp:cNvPr id="0" name=""/>
        <dsp:cNvSpPr/>
      </dsp:nvSpPr>
      <dsp:spPr>
        <a:xfrm>
          <a:off x="6060756" y="899264"/>
          <a:ext cx="1443037" cy="865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Reduction</a:t>
          </a:r>
        </a:p>
      </dsp:txBody>
      <dsp:txXfrm>
        <a:off x="6086115" y="924623"/>
        <a:ext cx="1392319" cy="815104"/>
      </dsp:txXfrm>
    </dsp:sp>
    <dsp:sp modelId="{C647C1A9-E34E-044B-923B-99DB6A5CA4CD}">
      <dsp:nvSpPr>
        <dsp:cNvPr id="0" name=""/>
        <dsp:cNvSpPr/>
      </dsp:nvSpPr>
      <dsp:spPr>
        <a:xfrm>
          <a:off x="7648098" y="1153239"/>
          <a:ext cx="305923" cy="35787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648098" y="1224814"/>
        <a:ext cx="214146" cy="214723"/>
      </dsp:txXfrm>
    </dsp:sp>
    <dsp:sp modelId="{D192D99C-85EF-984D-9082-4EAC1B797051}">
      <dsp:nvSpPr>
        <dsp:cNvPr id="0" name=""/>
        <dsp:cNvSpPr/>
      </dsp:nvSpPr>
      <dsp:spPr>
        <a:xfrm>
          <a:off x="8081009" y="899264"/>
          <a:ext cx="1443037" cy="865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</a:t>
          </a:r>
        </a:p>
      </dsp:txBody>
      <dsp:txXfrm>
        <a:off x="8106368" y="924623"/>
        <a:ext cx="1392319" cy="815104"/>
      </dsp:txXfrm>
    </dsp:sp>
    <dsp:sp modelId="{E5B31234-5147-6847-B174-F775A7346C1B}">
      <dsp:nvSpPr>
        <dsp:cNvPr id="0" name=""/>
        <dsp:cNvSpPr/>
      </dsp:nvSpPr>
      <dsp:spPr>
        <a:xfrm>
          <a:off x="9668350" y="1153239"/>
          <a:ext cx="305923" cy="35787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668350" y="1224814"/>
        <a:ext cx="214146" cy="214723"/>
      </dsp:txXfrm>
    </dsp:sp>
    <dsp:sp modelId="{97B208C4-6319-7641-8851-BC95B7C6C014}">
      <dsp:nvSpPr>
        <dsp:cNvPr id="0" name=""/>
        <dsp:cNvSpPr/>
      </dsp:nvSpPr>
      <dsp:spPr>
        <a:xfrm>
          <a:off x="10101261" y="899264"/>
          <a:ext cx="1443037" cy="865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50000">
              <a:schemeClr val="accent3">
                <a:lumMod val="75000"/>
              </a:schemeClr>
            </a:gs>
            <a:gs pos="100000">
              <a:schemeClr val="accent3">
                <a:lumMod val="5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Prediction</a:t>
          </a:r>
        </a:p>
      </dsp:txBody>
      <dsp:txXfrm>
        <a:off x="10126620" y="924623"/>
        <a:ext cx="1392319" cy="815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1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02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6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5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49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64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8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61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4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8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1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3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5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1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77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CE0D-E199-0C4D-9D09-719814014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Viral News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36519-5A02-C84F-A37B-8C1C29F71E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Gregory D. Hunkins</a:t>
            </a:r>
          </a:p>
          <a:p>
            <a:r>
              <a:rPr lang="en-US" dirty="0"/>
              <a:t>Computer Science M.S. Candidate</a:t>
            </a:r>
          </a:p>
        </p:txBody>
      </p:sp>
    </p:spTree>
    <p:extLst>
      <p:ext uri="{BB962C8B-B14F-4D97-AF65-F5344CB8AC3E}">
        <p14:creationId xmlns:p14="http://schemas.microsoft.com/office/powerpoint/2010/main" val="408981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F3ED-7173-6049-805B-1D910CE3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E633C8-47BD-1B41-9184-70BD4E04B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009024"/>
              </p:ext>
            </p:extLst>
          </p:nvPr>
        </p:nvGraphicFramePr>
        <p:xfrm>
          <a:off x="994644" y="5140207"/>
          <a:ext cx="10221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219">
                  <a:extLst>
                    <a:ext uri="{9D8B030D-6E8A-4147-A177-3AD203B41FA5}">
                      <a16:colId xmlns:a16="http://schemas.microsoft.com/office/drawing/2014/main" val="475349485"/>
                    </a:ext>
                  </a:extLst>
                </a:gridCol>
                <a:gridCol w="2754199">
                  <a:extLst>
                    <a:ext uri="{9D8B030D-6E8A-4147-A177-3AD203B41FA5}">
                      <a16:colId xmlns:a16="http://schemas.microsoft.com/office/drawing/2014/main" val="4109238690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2652357030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3281726357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182237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Fit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Score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0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0.626854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0.64979604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0.82398709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0.01654363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21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0.626854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0.64979604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0.82643302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0.01265494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96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0.62677833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0.64978343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0.77525695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0.00961701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34625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3EA7FB-C507-B740-AF1F-D9009621C1D9}"/>
              </a:ext>
            </a:extLst>
          </p:cNvPr>
          <p:cNvSpPr txBox="1"/>
          <p:nvPr/>
        </p:nvSpPr>
        <p:spPr>
          <a:xfrm>
            <a:off x="480296" y="2063853"/>
            <a:ext cx="37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57959-753B-C94D-9071-A687ADCD6445}"/>
              </a:ext>
            </a:extLst>
          </p:cNvPr>
          <p:cNvSpPr txBox="1"/>
          <p:nvPr/>
        </p:nvSpPr>
        <p:spPr>
          <a:xfrm>
            <a:off x="480295" y="3964425"/>
            <a:ext cx="1100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Best Model: </a:t>
            </a:r>
            <a:r>
              <a:rPr lang="en-US" sz="2000" dirty="0"/>
              <a:t>[{'</a:t>
            </a:r>
            <a:r>
              <a:rPr lang="en-US" sz="2000" dirty="0" err="1"/>
              <a:t>pca</a:t>
            </a:r>
            <a:r>
              <a:rPr lang="en-US" sz="2000" dirty="0"/>
              <a:t>': None, 'criterion': 'entropy', ‘</a:t>
            </a:r>
            <a:r>
              <a:rPr lang="en-US" sz="2000" dirty="0" err="1"/>
              <a:t>max_depth</a:t>
            </a:r>
            <a:r>
              <a:rPr lang="en-US" sz="2000" dirty="0"/>
              <a:t>': 5, 'scale': </a:t>
            </a:r>
            <a:r>
              <a:rPr lang="en-US" sz="2000" dirty="0" err="1"/>
              <a:t>StandardScaler</a:t>
            </a:r>
            <a:r>
              <a:rPr lang="en-US" sz="2000" dirty="0"/>
              <a:t>()]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7B7B9-F740-204F-82A7-15CD98732DBD}"/>
              </a:ext>
            </a:extLst>
          </p:cNvPr>
          <p:cNvSpPr txBox="1"/>
          <p:nvPr/>
        </p:nvSpPr>
        <p:spPr>
          <a:xfrm>
            <a:off x="480295" y="4443899"/>
            <a:ext cx="37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3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E63A0-1B01-824E-AEE1-C240004E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2590514"/>
            <a:ext cx="6374714" cy="13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1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F3ED-7173-6049-805B-1D910CE3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26877-4F02-8243-A0AB-B3E056BE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3" y="2703512"/>
            <a:ext cx="11507908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5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F3ED-7173-6049-805B-1D910CE3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E633C8-47BD-1B41-9184-70BD4E04B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9996"/>
              </p:ext>
            </p:extLst>
          </p:nvPr>
        </p:nvGraphicFramePr>
        <p:xfrm>
          <a:off x="994644" y="5140207"/>
          <a:ext cx="10221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219">
                  <a:extLst>
                    <a:ext uri="{9D8B030D-6E8A-4147-A177-3AD203B41FA5}">
                      <a16:colId xmlns:a16="http://schemas.microsoft.com/office/drawing/2014/main" val="475349485"/>
                    </a:ext>
                  </a:extLst>
                </a:gridCol>
                <a:gridCol w="2754199">
                  <a:extLst>
                    <a:ext uri="{9D8B030D-6E8A-4147-A177-3AD203B41FA5}">
                      <a16:colId xmlns:a16="http://schemas.microsoft.com/office/drawing/2014/main" val="4109238690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2652357030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3281726357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182237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Fit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Score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0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0.64299768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0.71061198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106.519186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26.2136486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21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0.6380789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0.72089104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89.4379713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21.1000621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96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0.63656543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0.73514273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140.421023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27.5419523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34625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3EA7FB-C507-B740-AF1F-D9009621C1D9}"/>
              </a:ext>
            </a:extLst>
          </p:cNvPr>
          <p:cNvSpPr txBox="1"/>
          <p:nvPr/>
        </p:nvSpPr>
        <p:spPr>
          <a:xfrm>
            <a:off x="480296" y="2063853"/>
            <a:ext cx="37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57959-753B-C94D-9071-A687ADCD6445}"/>
              </a:ext>
            </a:extLst>
          </p:cNvPr>
          <p:cNvSpPr txBox="1"/>
          <p:nvPr/>
        </p:nvSpPr>
        <p:spPr>
          <a:xfrm>
            <a:off x="480295" y="3975449"/>
            <a:ext cx="1073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Best Model: </a:t>
            </a:r>
            <a:r>
              <a:rPr lang="en-US" sz="2000" dirty="0"/>
              <a:t>['</a:t>
            </a:r>
            <a:r>
              <a:rPr lang="en-US" sz="2000" dirty="0" err="1"/>
              <a:t>pca</a:t>
            </a:r>
            <a:r>
              <a:rPr lang="en-US" sz="2000" dirty="0"/>
              <a:t>': None, 'scale': </a:t>
            </a:r>
            <a:r>
              <a:rPr lang="en-US" sz="2000" dirty="0" err="1"/>
              <a:t>StandardScaler</a:t>
            </a:r>
            <a:r>
              <a:rPr lang="en-US" sz="2000" dirty="0"/>
              <a:t>(), ‘kernel’: ‘</a:t>
            </a:r>
            <a:r>
              <a:rPr lang="en-US" sz="2000" dirty="0" err="1"/>
              <a:t>rbf</a:t>
            </a:r>
            <a:r>
              <a:rPr lang="en-US" sz="2000" dirty="0"/>
              <a:t>’, ‘C’: 1, ‘gamma’: 1]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7B7B9-F740-204F-82A7-15CD98732DBD}"/>
              </a:ext>
            </a:extLst>
          </p:cNvPr>
          <p:cNvSpPr txBox="1"/>
          <p:nvPr/>
        </p:nvSpPr>
        <p:spPr>
          <a:xfrm>
            <a:off x="480295" y="4443899"/>
            <a:ext cx="37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3 Statistics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6EAE92-396D-D84A-ACCD-37CF658C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578477"/>
            <a:ext cx="5554663" cy="1300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420166-F0BD-2C45-9905-9BD55A4DA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98" y="2320491"/>
            <a:ext cx="2574016" cy="134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F3ED-7173-6049-805B-1D910CE3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EA7FB-C507-B740-AF1F-D9009621C1D9}"/>
              </a:ext>
            </a:extLst>
          </p:cNvPr>
          <p:cNvSpPr txBox="1"/>
          <p:nvPr/>
        </p:nvSpPr>
        <p:spPr>
          <a:xfrm>
            <a:off x="680321" y="3445887"/>
            <a:ext cx="6134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One Hidden Layers: </a:t>
            </a:r>
            <a:r>
              <a:rPr lang="en-US" sz="2400" dirty="0"/>
              <a:t>69.60%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EEFBF-B4AA-A046-A4E6-244AF77D3F5C}"/>
              </a:ext>
            </a:extLst>
          </p:cNvPr>
          <p:cNvSpPr txBox="1"/>
          <p:nvPr/>
        </p:nvSpPr>
        <p:spPr>
          <a:xfrm>
            <a:off x="680322" y="4422406"/>
            <a:ext cx="5634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Two Hidden Layers: </a:t>
            </a:r>
            <a:r>
              <a:rPr lang="en-US" sz="2400" dirty="0"/>
              <a:t>70.50% accuracy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DFB596-63FA-1447-A64D-B9D520BA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2" y="2941637"/>
            <a:ext cx="4727352" cy="24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13C7-7C85-C74D-B802-9CD7859E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F04F0-3081-C548-8586-CF8942504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8E795-15D4-EF43-9115-C82B4F04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2695081"/>
            <a:ext cx="6832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9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13C7-7C85-C74D-B802-9CD7859E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F04F0-3081-C548-8586-CF8942504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380AD-790F-1344-8FB4-F20D747C1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37" y="2695081"/>
            <a:ext cx="6832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3BE068-EB49-4EE8-B342-7FF888A468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05C9B-60E1-40F3-BB02-7DAF0B1F01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C94170-18D0-486D-BF90-C5D8F24654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4F92A3-106C-4644-B506-76132863E4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0C59B-04F6-4625-98E1-3A5809FD1D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D9C4DB-091C-47D0-BDA8-3375FF9989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E747B-B0C6-554C-9DC6-8FA14BD0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21D9A-253E-E340-BF9B-C5FA21F5A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664477"/>
            <a:ext cx="8324618" cy="3557525"/>
          </a:xfrm>
        </p:spPr>
        <p:txBody>
          <a:bodyPr anchor="b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8685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3BE068-EB49-4EE8-B342-7FF888A468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05C9B-60E1-40F3-BB02-7DAF0B1F01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C94170-18D0-486D-BF90-C5D8F24654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4F92A3-106C-4644-B506-76132863E4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0C59B-04F6-4625-98E1-3A5809FD1D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D9C4DB-091C-47D0-BDA8-3375FF9989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E747B-B0C6-554C-9DC6-8FA14BD0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21D9A-253E-E340-BF9B-C5FA21F5A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664477"/>
            <a:ext cx="8324618" cy="3557525"/>
          </a:xfrm>
        </p:spPr>
        <p:txBody>
          <a:bodyPr anchor="b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2323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3BE068-EB49-4EE8-B342-7FF888A468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05C9B-60E1-40F3-BB02-7DAF0B1F01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C94170-18D0-486D-BF90-C5D8F24654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4F92A3-106C-4644-B506-76132863E4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0C59B-04F6-4625-98E1-3A5809FD1D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D9C4DB-091C-47D0-BDA8-3375FF9989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E747B-B0C6-554C-9DC6-8FA14BD0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Task &amp;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21D9A-253E-E340-BF9B-C5FA21F5A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664477"/>
            <a:ext cx="8324618" cy="3557525"/>
          </a:xfrm>
        </p:spPr>
        <p:txBody>
          <a:bodyPr anchor="b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451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36CB-405D-044A-B44E-4B7BDEF86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Task &amp;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C1E259-446A-4A2C-A54F-EC93941420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135338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8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36CB-405D-044A-B44E-4B7BDEF8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&amp; Approach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FC3986-DADB-694A-A6C0-5F94568822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178137"/>
              </p:ext>
            </p:extLst>
          </p:nvPr>
        </p:nvGraphicFramePr>
        <p:xfrm>
          <a:off x="1460499" y="2228851"/>
          <a:ext cx="9598026" cy="3952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5-Point Star 7">
            <a:extLst>
              <a:ext uri="{FF2B5EF4-FFF2-40B4-BE49-F238E27FC236}">
                <a16:creationId xmlns:a16="http://schemas.microsoft.com/office/drawing/2014/main" id="{18ACD0C8-567B-D542-B811-8F24EEC3BE6B}"/>
              </a:ext>
            </a:extLst>
          </p:cNvPr>
          <p:cNvSpPr/>
          <p:nvPr/>
        </p:nvSpPr>
        <p:spPr>
          <a:xfrm>
            <a:off x="4471988" y="4433623"/>
            <a:ext cx="342900" cy="281252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2B34DC1A-44DF-D14A-9315-37C40D80AC0D}"/>
              </a:ext>
            </a:extLst>
          </p:cNvPr>
          <p:cNvSpPr/>
          <p:nvPr/>
        </p:nvSpPr>
        <p:spPr>
          <a:xfrm>
            <a:off x="6938963" y="4433623"/>
            <a:ext cx="342900" cy="28125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28C64A1F-D085-A943-980C-4A5107DCB4A4}"/>
              </a:ext>
            </a:extLst>
          </p:cNvPr>
          <p:cNvSpPr/>
          <p:nvPr/>
        </p:nvSpPr>
        <p:spPr>
          <a:xfrm>
            <a:off x="9405938" y="4433623"/>
            <a:ext cx="342900" cy="28125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36CB-405D-044A-B44E-4B7BDEF8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&amp;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36540-0F5A-FA4D-9E52-A60FA286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Search &amp; Cross-Validation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3076B4-CFF4-5447-B3E7-E34AF89542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2502439"/>
              </p:ext>
            </p:extLst>
          </p:nvPr>
        </p:nvGraphicFramePr>
        <p:xfrm>
          <a:off x="257176" y="2957513"/>
          <a:ext cx="11544299" cy="2664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rved Up Arrow 4">
            <a:extLst>
              <a:ext uri="{FF2B5EF4-FFF2-40B4-BE49-F238E27FC236}">
                <a16:creationId xmlns:a16="http://schemas.microsoft.com/office/drawing/2014/main" id="{FA45BA54-493F-824C-832D-2824EEB6F9DE}"/>
              </a:ext>
            </a:extLst>
          </p:cNvPr>
          <p:cNvSpPr/>
          <p:nvPr/>
        </p:nvSpPr>
        <p:spPr>
          <a:xfrm>
            <a:off x="5172076" y="4914900"/>
            <a:ext cx="3657600" cy="914400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CDD66-F6C2-4048-BAFD-9DB414ADCE78}"/>
              </a:ext>
            </a:extLst>
          </p:cNvPr>
          <p:cNvSpPr txBox="1"/>
          <p:nvPr/>
        </p:nvSpPr>
        <p:spPr>
          <a:xfrm>
            <a:off x="5879307" y="5938833"/>
            <a:ext cx="2243138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 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BB2CE-CC2E-C44B-ACE5-2A1F574D952C}"/>
              </a:ext>
            </a:extLst>
          </p:cNvPr>
          <p:cNvSpPr txBox="1"/>
          <p:nvPr/>
        </p:nvSpPr>
        <p:spPr>
          <a:xfrm>
            <a:off x="1893093" y="5410989"/>
            <a:ext cx="2243138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Binarize</a:t>
            </a:r>
            <a:endParaRPr lang="en-US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82006BB-1F13-3E48-AE95-E7BFEF2C3170}"/>
              </a:ext>
            </a:extLst>
          </p:cNvPr>
          <p:cNvSpPr/>
          <p:nvPr/>
        </p:nvSpPr>
        <p:spPr>
          <a:xfrm>
            <a:off x="2857500" y="4914900"/>
            <a:ext cx="314325" cy="38576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9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36CB-405D-044A-B44E-4B7BDEF8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D8CE7-6411-924E-B491-87C64CD87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4983762"/>
            <a:ext cx="4590734" cy="1331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ACDE5-C507-474E-A49E-FE2B43662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94" y="4459694"/>
            <a:ext cx="2186559" cy="1821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BFC307-2C10-AC49-B55F-DA6D62C3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52" y="2199836"/>
            <a:ext cx="4619374" cy="914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D6E8B1-E78C-1143-9503-A303BD430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81" y="3069732"/>
            <a:ext cx="4372116" cy="1560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66F8C-FE9E-4D41-A754-8635A43D7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603" y="4544896"/>
            <a:ext cx="1989157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EBA0-3FE9-0C40-B5E6-FE10C0862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2124" y="2237317"/>
            <a:ext cx="2793811" cy="1819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653203-4D58-4B49-9B0F-92B06D5A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516" y="2238566"/>
            <a:ext cx="2266804" cy="18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2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3BE068-EB49-4EE8-B342-7FF888A468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05C9B-60E1-40F3-BB02-7DAF0B1F01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C94170-18D0-486D-BF90-C5D8F24654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4F92A3-106C-4644-B506-76132863E4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0C59B-04F6-4625-98E1-3A5809FD1D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D9C4DB-091C-47D0-BDA8-3375FF9989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E747B-B0C6-554C-9DC6-8FA14BD0D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21D9A-253E-E340-BF9B-C5FA21F5A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664477"/>
            <a:ext cx="8324618" cy="3557525"/>
          </a:xfrm>
        </p:spPr>
        <p:txBody>
          <a:bodyPr anchor="b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7345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F3ED-7173-6049-805B-1D910CE3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E633C8-47BD-1B41-9184-70BD4E04B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751076"/>
              </p:ext>
            </p:extLst>
          </p:nvPr>
        </p:nvGraphicFramePr>
        <p:xfrm>
          <a:off x="994644" y="5140207"/>
          <a:ext cx="10221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219">
                  <a:extLst>
                    <a:ext uri="{9D8B030D-6E8A-4147-A177-3AD203B41FA5}">
                      <a16:colId xmlns:a16="http://schemas.microsoft.com/office/drawing/2014/main" val="475349485"/>
                    </a:ext>
                  </a:extLst>
                </a:gridCol>
                <a:gridCol w="2754199">
                  <a:extLst>
                    <a:ext uri="{9D8B030D-6E8A-4147-A177-3AD203B41FA5}">
                      <a16:colId xmlns:a16="http://schemas.microsoft.com/office/drawing/2014/main" val="4109238690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2652357030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3281726357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182237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Fit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Score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0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0.56321259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0.56630246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0.25954803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0.11623399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21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0.56318737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0.56640336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0.49031925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0.12336079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96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0.56308647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0.56593672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0.63596638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0.10120964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346255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08212F4-AB66-934C-BE3D-44905D793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8"/>
          <a:stretch/>
        </p:blipFill>
        <p:spPr>
          <a:xfrm>
            <a:off x="590191" y="2595133"/>
            <a:ext cx="7249242" cy="1221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EA7FB-C507-B740-AF1F-D9009621C1D9}"/>
              </a:ext>
            </a:extLst>
          </p:cNvPr>
          <p:cNvSpPr txBox="1"/>
          <p:nvPr/>
        </p:nvSpPr>
        <p:spPr>
          <a:xfrm>
            <a:off x="480296" y="2063853"/>
            <a:ext cx="37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57959-753B-C94D-9071-A687ADCD6445}"/>
              </a:ext>
            </a:extLst>
          </p:cNvPr>
          <p:cNvSpPr txBox="1"/>
          <p:nvPr/>
        </p:nvSpPr>
        <p:spPr>
          <a:xfrm>
            <a:off x="480295" y="3899429"/>
            <a:ext cx="961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Best Model: </a:t>
            </a:r>
            <a:r>
              <a:rPr lang="en-US" sz="2400" dirty="0"/>
              <a:t>['normalize': True, '</a:t>
            </a:r>
            <a:r>
              <a:rPr lang="en-US" sz="2400" dirty="0" err="1"/>
              <a:t>pca</a:t>
            </a:r>
            <a:r>
              <a:rPr lang="en-US" sz="2400" dirty="0"/>
              <a:t>': None, 'scale': None]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7B7B9-F740-204F-82A7-15CD98732DBD}"/>
              </a:ext>
            </a:extLst>
          </p:cNvPr>
          <p:cNvSpPr txBox="1"/>
          <p:nvPr/>
        </p:nvSpPr>
        <p:spPr>
          <a:xfrm>
            <a:off x="480295" y="4443899"/>
            <a:ext cx="37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3 Statistics</a:t>
            </a:r>
          </a:p>
        </p:txBody>
      </p:sp>
    </p:spTree>
    <p:extLst>
      <p:ext uri="{BB962C8B-B14F-4D97-AF65-F5344CB8AC3E}">
        <p14:creationId xmlns:p14="http://schemas.microsoft.com/office/powerpoint/2010/main" val="267158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F3ED-7173-6049-805B-1D910CE3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E633C8-47BD-1B41-9184-70BD4E04B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239015"/>
              </p:ext>
            </p:extLst>
          </p:nvPr>
        </p:nvGraphicFramePr>
        <p:xfrm>
          <a:off x="994644" y="5140207"/>
          <a:ext cx="102210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219">
                  <a:extLst>
                    <a:ext uri="{9D8B030D-6E8A-4147-A177-3AD203B41FA5}">
                      <a16:colId xmlns:a16="http://schemas.microsoft.com/office/drawing/2014/main" val="475349485"/>
                    </a:ext>
                  </a:extLst>
                </a:gridCol>
                <a:gridCol w="2754199">
                  <a:extLst>
                    <a:ext uri="{9D8B030D-6E8A-4147-A177-3AD203B41FA5}">
                      <a16:colId xmlns:a16="http://schemas.microsoft.com/office/drawing/2014/main" val="4109238690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2652357030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3281726357"/>
                    </a:ext>
                  </a:extLst>
                </a:gridCol>
                <a:gridCol w="2044209">
                  <a:extLst>
                    <a:ext uri="{9D8B030D-6E8A-4147-A177-3AD203B41FA5}">
                      <a16:colId xmlns:a16="http://schemas.microsoft.com/office/drawing/2014/main" val="182237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Fit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Mean Score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0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0.64418323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0.65361749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3.15672898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0.00997774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21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0.64403188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0.65234366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4.54408201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0.00966096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965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0.64385531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0.65473997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3.20440666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0.00934633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34625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3EA7FB-C507-B740-AF1F-D9009621C1D9}"/>
              </a:ext>
            </a:extLst>
          </p:cNvPr>
          <p:cNvSpPr txBox="1"/>
          <p:nvPr/>
        </p:nvSpPr>
        <p:spPr>
          <a:xfrm>
            <a:off x="480296" y="2063853"/>
            <a:ext cx="37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57959-753B-C94D-9071-A687ADCD6445}"/>
              </a:ext>
            </a:extLst>
          </p:cNvPr>
          <p:cNvSpPr txBox="1"/>
          <p:nvPr/>
        </p:nvSpPr>
        <p:spPr>
          <a:xfrm>
            <a:off x="480295" y="4030617"/>
            <a:ext cx="1152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Best Model: </a:t>
            </a:r>
            <a:r>
              <a:rPr lang="en-US" sz="2000" dirty="0"/>
              <a:t>[C': 0.0464, 'penalty': 'l1', '</a:t>
            </a:r>
            <a:r>
              <a:rPr lang="en-US" sz="2000" dirty="0" err="1"/>
              <a:t>pca</a:t>
            </a:r>
            <a:r>
              <a:rPr lang="en-US" sz="2000" dirty="0"/>
              <a:t>': RFE(</a:t>
            </a:r>
            <a:r>
              <a:rPr lang="en-US" sz="2000" dirty="0" err="1"/>
              <a:t>mLogistic</a:t>
            </a:r>
            <a:r>
              <a:rPr lang="en-US" sz="2000" dirty="0"/>
              <a:t>), 'scale': </a:t>
            </a:r>
            <a:r>
              <a:rPr lang="en-US" sz="2000" dirty="0" err="1"/>
              <a:t>StandardScaler</a:t>
            </a:r>
            <a:r>
              <a:rPr lang="en-US" sz="2000" dirty="0"/>
              <a:t>]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7B7B9-F740-204F-82A7-15CD98732DBD}"/>
              </a:ext>
            </a:extLst>
          </p:cNvPr>
          <p:cNvSpPr txBox="1"/>
          <p:nvPr/>
        </p:nvSpPr>
        <p:spPr>
          <a:xfrm>
            <a:off x="480295" y="4530985"/>
            <a:ext cx="373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3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AFB92-4704-3347-9D3C-B3CCEF4B5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541887"/>
            <a:ext cx="7912922" cy="13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3456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{7D24479C-D755-2149-B628-86D3389530F9}tf10001057</Template>
  <TotalTime>179</TotalTime>
  <Words>346</Words>
  <Application>Microsoft Macintosh PowerPoint</Application>
  <PresentationFormat>Widescreen</PresentationFormat>
  <Paragraphs>139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Trebuchet MS</vt:lpstr>
      <vt:lpstr>Berlin</vt:lpstr>
      <vt:lpstr>Predicting Viral News</vt:lpstr>
      <vt:lpstr>Task &amp; Approach</vt:lpstr>
      <vt:lpstr>Task &amp; Approach</vt:lpstr>
      <vt:lpstr>Task &amp; Approach</vt:lpstr>
      <vt:lpstr>Task &amp; Approach</vt:lpstr>
      <vt:lpstr>Technologies</vt:lpstr>
      <vt:lpstr>Models</vt:lpstr>
      <vt:lpstr>Linear Regression</vt:lpstr>
      <vt:lpstr>Logistic Regression</vt:lpstr>
      <vt:lpstr>Decision Tree</vt:lpstr>
      <vt:lpstr>Decision Tree</vt:lpstr>
      <vt:lpstr>SVM</vt:lpstr>
      <vt:lpstr>Neural Network</vt:lpstr>
      <vt:lpstr>Random Forest</vt:lpstr>
      <vt:lpstr>Bagging Classifier</vt:lpstr>
      <vt:lpstr>Conclusion</vt:lpstr>
      <vt:lpstr>Questions?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Viral News</dc:title>
  <dc:creator>Hunkins, Gregory</dc:creator>
  <cp:lastModifiedBy>Hunkins, Gregory</cp:lastModifiedBy>
  <cp:revision>14</cp:revision>
  <dcterms:created xsi:type="dcterms:W3CDTF">2018-05-01T13:15:14Z</dcterms:created>
  <dcterms:modified xsi:type="dcterms:W3CDTF">2018-05-01T16:14:37Z</dcterms:modified>
</cp:coreProperties>
</file>